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Lst>
  <p:notesMasterIdLst>
    <p:notesMasterId r:id="rId78"/>
  </p:notesMasterIdLst>
  <p:sldIdLst>
    <p:sldId id="380" r:id="rId6"/>
    <p:sldId id="357" r:id="rId7"/>
    <p:sldId id="292" r:id="rId8"/>
    <p:sldId id="297" r:id="rId9"/>
    <p:sldId id="298" r:id="rId10"/>
    <p:sldId id="299" r:id="rId11"/>
    <p:sldId id="300" r:id="rId12"/>
    <p:sldId id="414" r:id="rId13"/>
    <p:sldId id="274" r:id="rId14"/>
    <p:sldId id="277" r:id="rId15"/>
    <p:sldId id="387" r:id="rId16"/>
    <p:sldId id="266" r:id="rId17"/>
    <p:sldId id="389" r:id="rId18"/>
    <p:sldId id="382" r:id="rId19"/>
    <p:sldId id="342" r:id="rId20"/>
    <p:sldId id="409" r:id="rId21"/>
    <p:sldId id="345" r:id="rId22"/>
    <p:sldId id="410" r:id="rId23"/>
    <p:sldId id="347" r:id="rId24"/>
    <p:sldId id="348" r:id="rId25"/>
    <p:sldId id="413" r:id="rId26"/>
    <p:sldId id="350" r:id="rId27"/>
    <p:sldId id="419" r:id="rId28"/>
    <p:sldId id="259" r:id="rId29"/>
    <p:sldId id="267" r:id="rId30"/>
    <p:sldId id="397" r:id="rId31"/>
    <p:sldId id="383" r:id="rId32"/>
    <p:sldId id="353" r:id="rId33"/>
    <p:sldId id="415" r:id="rId34"/>
    <p:sldId id="355" r:id="rId35"/>
    <p:sldId id="356" r:id="rId36"/>
    <p:sldId id="260" r:id="rId37"/>
    <p:sldId id="268" r:id="rId38"/>
    <p:sldId id="399" r:id="rId39"/>
    <p:sldId id="395" r:id="rId40"/>
    <p:sldId id="359" r:id="rId41"/>
    <p:sldId id="416" r:id="rId42"/>
    <p:sldId id="361" r:id="rId43"/>
    <p:sldId id="420" r:id="rId44"/>
    <p:sldId id="362" r:id="rId45"/>
    <p:sldId id="363" r:id="rId46"/>
    <p:sldId id="417" r:id="rId47"/>
    <p:sldId id="364" r:id="rId48"/>
    <p:sldId id="261" r:id="rId49"/>
    <p:sldId id="269" r:id="rId50"/>
    <p:sldId id="402" r:id="rId51"/>
    <p:sldId id="404" r:id="rId52"/>
    <p:sldId id="369" r:id="rId53"/>
    <p:sldId id="421" r:id="rId54"/>
    <p:sldId id="366" r:id="rId55"/>
    <p:sldId id="367" r:id="rId56"/>
    <p:sldId id="422" r:id="rId57"/>
    <p:sldId id="368" r:id="rId58"/>
    <p:sldId id="425" r:id="rId59"/>
    <p:sldId id="370" r:id="rId60"/>
    <p:sldId id="418" r:id="rId61"/>
    <p:sldId id="262" r:id="rId62"/>
    <p:sldId id="270" r:id="rId63"/>
    <p:sldId id="406" r:id="rId64"/>
    <p:sldId id="392" r:id="rId65"/>
    <p:sldId id="372" r:id="rId66"/>
    <p:sldId id="423" r:id="rId67"/>
    <p:sldId id="373" r:id="rId68"/>
    <p:sldId id="426" r:id="rId69"/>
    <p:sldId id="376" r:id="rId70"/>
    <p:sldId id="424" r:id="rId71"/>
    <p:sldId id="377" r:id="rId72"/>
    <p:sldId id="263" r:id="rId73"/>
    <p:sldId id="379" r:id="rId74"/>
    <p:sldId id="388" r:id="rId75"/>
    <p:sldId id="407" r:id="rId76"/>
    <p:sldId id="408"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322"/>
    <a:srgbClr val="9E3A38"/>
    <a:srgbClr val="792D2B"/>
    <a:srgbClr val="000066"/>
    <a:srgbClr val="000099"/>
    <a:srgbClr val="392C48"/>
    <a:srgbClr val="47375B"/>
    <a:srgbClr val="A20D02"/>
    <a:srgbClr val="2A1AF8"/>
    <a:srgbClr val="FCF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86410" autoAdjust="0"/>
  </p:normalViewPr>
  <p:slideViewPr>
    <p:cSldViewPr>
      <p:cViewPr>
        <p:scale>
          <a:sx n="70" d="100"/>
          <a:sy n="70" d="100"/>
        </p:scale>
        <p:origin x="-9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53D38-A28F-416C-A2AE-86D4280E14C3}"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DC14E607-3E5C-423E-AF2C-E8F2D04A7292}">
      <dgm:prSet custT="1"/>
      <dgm:spPr>
        <a:solidFill>
          <a:schemeClr val="accent1">
            <a:lumMod val="50000"/>
          </a:schemeClr>
        </a:solidFill>
      </dgm:spPr>
      <dgm:t>
        <a:bodyPr/>
        <a:lstStyle/>
        <a:p>
          <a:pPr rtl="0"/>
          <a:r>
            <a:rPr lang="en-US" sz="2400" dirty="0" smtClean="0"/>
            <a:t>Housing</a:t>
          </a:r>
          <a:endParaRPr lang="en-US" sz="2400" dirty="0"/>
        </a:p>
      </dgm:t>
    </dgm:pt>
    <dgm:pt modelId="{542318FB-766C-459A-A5FA-660DAC02A217}" type="parTrans" cxnId="{9AE3AB25-2D40-41D2-83F6-E567EAC2BEB9}">
      <dgm:prSet/>
      <dgm:spPr/>
      <dgm:t>
        <a:bodyPr/>
        <a:lstStyle/>
        <a:p>
          <a:endParaRPr lang="en-US"/>
        </a:p>
      </dgm:t>
    </dgm:pt>
    <dgm:pt modelId="{D47A86A2-1CBD-4D16-9D30-055D23C9D940}" type="sibTrans" cxnId="{9AE3AB25-2D40-41D2-83F6-E567EAC2BEB9}">
      <dgm:prSet/>
      <dgm:spPr/>
      <dgm:t>
        <a:bodyPr/>
        <a:lstStyle/>
        <a:p>
          <a:endParaRPr lang="en-US"/>
        </a:p>
      </dgm:t>
    </dgm:pt>
    <dgm:pt modelId="{F71453C1-1D8A-48F0-A1EB-27CA7A424E62}">
      <dgm:prSet custT="1"/>
      <dgm:spPr>
        <a:solidFill>
          <a:srgbClr val="FF0000"/>
        </a:solidFill>
      </dgm:spPr>
      <dgm:t>
        <a:bodyPr/>
        <a:lstStyle/>
        <a:p>
          <a:pPr rtl="0"/>
          <a:r>
            <a:rPr lang="en-US" sz="2000" b="1" dirty="0" smtClean="0"/>
            <a:t>Transportation</a:t>
          </a:r>
          <a:endParaRPr lang="en-US" sz="2000" b="1" dirty="0"/>
        </a:p>
      </dgm:t>
    </dgm:pt>
    <dgm:pt modelId="{57703491-1048-4F14-9DC8-8AE3E845C7D6}" type="parTrans" cxnId="{EE59A08B-50F3-4341-99F3-6321721C62D2}">
      <dgm:prSet/>
      <dgm:spPr/>
      <dgm:t>
        <a:bodyPr/>
        <a:lstStyle/>
        <a:p>
          <a:endParaRPr lang="en-US"/>
        </a:p>
      </dgm:t>
    </dgm:pt>
    <dgm:pt modelId="{DB5964C5-7701-4682-9463-F634FA7B9D8E}" type="sibTrans" cxnId="{EE59A08B-50F3-4341-99F3-6321721C62D2}">
      <dgm:prSet/>
      <dgm:spPr/>
      <dgm:t>
        <a:bodyPr/>
        <a:lstStyle/>
        <a:p>
          <a:endParaRPr lang="en-US"/>
        </a:p>
      </dgm:t>
    </dgm:pt>
    <dgm:pt modelId="{9818A141-7430-4BA2-BE2E-30CA97CE86A0}">
      <dgm:prSet custT="1"/>
      <dgm:spPr>
        <a:solidFill>
          <a:srgbClr val="06662B"/>
        </a:solidFill>
      </dgm:spPr>
      <dgm:t>
        <a:bodyPr/>
        <a:lstStyle/>
        <a:p>
          <a:pPr rtl="0"/>
          <a:r>
            <a:rPr lang="en-US" sz="2400" dirty="0" smtClean="0"/>
            <a:t>Mixed Bag</a:t>
          </a:r>
          <a:endParaRPr lang="en-US" sz="2400" dirty="0"/>
        </a:p>
      </dgm:t>
    </dgm:pt>
    <dgm:pt modelId="{14EFC31F-9679-4656-84C7-0C6A8345522B}" type="parTrans" cxnId="{59532842-BC5D-4282-AF21-4B0B899A69D2}">
      <dgm:prSet/>
      <dgm:spPr/>
      <dgm:t>
        <a:bodyPr/>
        <a:lstStyle/>
        <a:p>
          <a:endParaRPr lang="en-US"/>
        </a:p>
      </dgm:t>
    </dgm:pt>
    <dgm:pt modelId="{6CF0B4BA-9A44-463F-9731-A37027F0281B}" type="sibTrans" cxnId="{59532842-BC5D-4282-AF21-4B0B899A69D2}">
      <dgm:prSet/>
      <dgm:spPr/>
      <dgm:t>
        <a:bodyPr/>
        <a:lstStyle/>
        <a:p>
          <a:endParaRPr lang="en-US"/>
        </a:p>
      </dgm:t>
    </dgm:pt>
    <dgm:pt modelId="{CAFAB07E-5BAD-48AA-9DE1-59CD4E4350DF}">
      <dgm:prSet custT="1"/>
      <dgm:spPr>
        <a:solidFill>
          <a:srgbClr val="2A1AF8"/>
        </a:solidFill>
      </dgm:spPr>
      <dgm:t>
        <a:bodyPr/>
        <a:lstStyle/>
        <a:p>
          <a:pPr rtl="0"/>
          <a:r>
            <a:rPr lang="en-US" sz="2800" dirty="0" smtClean="0"/>
            <a:t>Leisure</a:t>
          </a:r>
          <a:endParaRPr lang="en-US" sz="2800" dirty="0"/>
        </a:p>
      </dgm:t>
    </dgm:pt>
    <dgm:pt modelId="{E4A004D4-4496-4AA5-ABCE-A80FC3E0096B}" type="parTrans" cxnId="{8F1ACD3C-2FAB-47C1-9D73-A6FB9BE68B6F}">
      <dgm:prSet/>
      <dgm:spPr/>
      <dgm:t>
        <a:bodyPr/>
        <a:lstStyle/>
        <a:p>
          <a:endParaRPr lang="en-US"/>
        </a:p>
      </dgm:t>
    </dgm:pt>
    <dgm:pt modelId="{74CD87AE-9AFD-4349-9531-237343B93C8B}" type="sibTrans" cxnId="{8F1ACD3C-2FAB-47C1-9D73-A6FB9BE68B6F}">
      <dgm:prSet/>
      <dgm:spPr/>
      <dgm:t>
        <a:bodyPr/>
        <a:lstStyle/>
        <a:p>
          <a:endParaRPr lang="en-US"/>
        </a:p>
      </dgm:t>
    </dgm:pt>
    <dgm:pt modelId="{D077F0CD-5BF1-4C43-9DD3-0E6997C3335A}">
      <dgm:prSet custT="1"/>
      <dgm:spPr>
        <a:solidFill>
          <a:srgbClr val="AD1777"/>
        </a:solidFill>
      </dgm:spPr>
      <dgm:t>
        <a:bodyPr/>
        <a:lstStyle/>
        <a:p>
          <a:pPr rtl="0"/>
          <a:r>
            <a:rPr lang="en-US" sz="2400" dirty="0" smtClean="0"/>
            <a:t>Day to Day</a:t>
          </a:r>
          <a:endParaRPr lang="en-US" sz="2400" dirty="0"/>
        </a:p>
      </dgm:t>
    </dgm:pt>
    <dgm:pt modelId="{D4DA715E-D773-4B68-BE04-9EBC46EB0498}" type="parTrans" cxnId="{35D743BA-9E71-4BCE-A59A-8B10736B09ED}">
      <dgm:prSet/>
      <dgm:spPr/>
      <dgm:t>
        <a:bodyPr/>
        <a:lstStyle/>
        <a:p>
          <a:endParaRPr lang="en-US"/>
        </a:p>
      </dgm:t>
    </dgm:pt>
    <dgm:pt modelId="{F6D6B1F1-2D2B-49DA-8C20-FACF04904E32}" type="sibTrans" cxnId="{35D743BA-9E71-4BCE-A59A-8B10736B09ED}">
      <dgm:prSet/>
      <dgm:spPr/>
      <dgm:t>
        <a:bodyPr/>
        <a:lstStyle/>
        <a:p>
          <a:endParaRPr lang="en-US"/>
        </a:p>
      </dgm:t>
    </dgm:pt>
    <dgm:pt modelId="{685DECC3-052E-4CFA-B9FF-8BF1F07E5A51}" type="pres">
      <dgm:prSet presAssocID="{2CF53D38-A28F-416C-A2AE-86D4280E14C3}" presName="cycle" presStyleCnt="0">
        <dgm:presLayoutVars>
          <dgm:dir/>
          <dgm:resizeHandles val="exact"/>
        </dgm:presLayoutVars>
      </dgm:prSet>
      <dgm:spPr/>
      <dgm:t>
        <a:bodyPr/>
        <a:lstStyle/>
        <a:p>
          <a:endParaRPr lang="en-US"/>
        </a:p>
      </dgm:t>
    </dgm:pt>
    <dgm:pt modelId="{87845854-CC0A-433C-AF28-3DF457C392ED}" type="pres">
      <dgm:prSet presAssocID="{DC14E607-3E5C-423E-AF2C-E8F2D04A7292}" presName="node" presStyleLbl="node1" presStyleIdx="0" presStyleCnt="5" custRadScaleRad="90546" custRadScaleInc="-8621">
        <dgm:presLayoutVars>
          <dgm:bulletEnabled val="1"/>
        </dgm:presLayoutVars>
      </dgm:prSet>
      <dgm:spPr/>
      <dgm:t>
        <a:bodyPr/>
        <a:lstStyle/>
        <a:p>
          <a:endParaRPr lang="en-US"/>
        </a:p>
      </dgm:t>
    </dgm:pt>
    <dgm:pt modelId="{129A601C-A9AB-4139-AD8D-5144F4CDEFD7}" type="pres">
      <dgm:prSet presAssocID="{DC14E607-3E5C-423E-AF2C-E8F2D04A7292}" presName="spNode" presStyleCnt="0"/>
      <dgm:spPr/>
    </dgm:pt>
    <dgm:pt modelId="{34B2B0FB-1AC2-4DA2-A5A5-6FEB88AD4B52}" type="pres">
      <dgm:prSet presAssocID="{D47A86A2-1CBD-4D16-9D30-055D23C9D940}" presName="sibTrans" presStyleLbl="sibTrans1D1" presStyleIdx="0" presStyleCnt="5"/>
      <dgm:spPr/>
      <dgm:t>
        <a:bodyPr/>
        <a:lstStyle/>
        <a:p>
          <a:endParaRPr lang="en-US"/>
        </a:p>
      </dgm:t>
    </dgm:pt>
    <dgm:pt modelId="{48AA5392-212B-4EB3-881D-13FD97D2DA49}" type="pres">
      <dgm:prSet presAssocID="{F71453C1-1D8A-48F0-A1EB-27CA7A424E62}" presName="node" presStyleLbl="node1" presStyleIdx="1" presStyleCnt="5">
        <dgm:presLayoutVars>
          <dgm:bulletEnabled val="1"/>
        </dgm:presLayoutVars>
      </dgm:prSet>
      <dgm:spPr/>
      <dgm:t>
        <a:bodyPr/>
        <a:lstStyle/>
        <a:p>
          <a:endParaRPr lang="en-US"/>
        </a:p>
      </dgm:t>
    </dgm:pt>
    <dgm:pt modelId="{FF5A0766-D7CE-44EA-AFAB-7BF163613042}" type="pres">
      <dgm:prSet presAssocID="{F71453C1-1D8A-48F0-A1EB-27CA7A424E62}" presName="spNode" presStyleCnt="0"/>
      <dgm:spPr/>
    </dgm:pt>
    <dgm:pt modelId="{46BDF1EA-7CB0-4F9A-81F2-2DD93533B2E5}" type="pres">
      <dgm:prSet presAssocID="{DB5964C5-7701-4682-9463-F634FA7B9D8E}" presName="sibTrans" presStyleLbl="sibTrans1D1" presStyleIdx="1" presStyleCnt="5"/>
      <dgm:spPr/>
      <dgm:t>
        <a:bodyPr/>
        <a:lstStyle/>
        <a:p>
          <a:endParaRPr lang="en-US"/>
        </a:p>
      </dgm:t>
    </dgm:pt>
    <dgm:pt modelId="{ADF5BA18-13C4-447C-A428-E1AD0C30CE7F}" type="pres">
      <dgm:prSet presAssocID="{9818A141-7430-4BA2-BE2E-30CA97CE86A0}" presName="node" presStyleLbl="node1" presStyleIdx="2" presStyleCnt="5" custRadScaleRad="93364" custRadScaleInc="-9265">
        <dgm:presLayoutVars>
          <dgm:bulletEnabled val="1"/>
        </dgm:presLayoutVars>
      </dgm:prSet>
      <dgm:spPr/>
      <dgm:t>
        <a:bodyPr/>
        <a:lstStyle/>
        <a:p>
          <a:endParaRPr lang="en-US"/>
        </a:p>
      </dgm:t>
    </dgm:pt>
    <dgm:pt modelId="{79497FDB-9044-454D-9CB1-A0EFD2FAB790}" type="pres">
      <dgm:prSet presAssocID="{9818A141-7430-4BA2-BE2E-30CA97CE86A0}" presName="spNode" presStyleCnt="0"/>
      <dgm:spPr/>
    </dgm:pt>
    <dgm:pt modelId="{5B8A17F1-01CE-4D20-A5F9-2C0D49EA2B75}" type="pres">
      <dgm:prSet presAssocID="{6CF0B4BA-9A44-463F-9731-A37027F0281B}" presName="sibTrans" presStyleLbl="sibTrans1D1" presStyleIdx="2" presStyleCnt="5"/>
      <dgm:spPr/>
      <dgm:t>
        <a:bodyPr/>
        <a:lstStyle/>
        <a:p>
          <a:endParaRPr lang="en-US"/>
        </a:p>
      </dgm:t>
    </dgm:pt>
    <dgm:pt modelId="{B6A5C672-9932-405B-9926-DDEDB2F04DE4}" type="pres">
      <dgm:prSet presAssocID="{CAFAB07E-5BAD-48AA-9DE1-59CD4E4350DF}" presName="node" presStyleLbl="node1" presStyleIdx="3" presStyleCnt="5" custRadScaleRad="95976" custRadScaleInc="4542">
        <dgm:presLayoutVars>
          <dgm:bulletEnabled val="1"/>
        </dgm:presLayoutVars>
      </dgm:prSet>
      <dgm:spPr/>
      <dgm:t>
        <a:bodyPr/>
        <a:lstStyle/>
        <a:p>
          <a:endParaRPr lang="en-US"/>
        </a:p>
      </dgm:t>
    </dgm:pt>
    <dgm:pt modelId="{6740ACD8-8CC8-43E2-9D2F-A436B75C80F1}" type="pres">
      <dgm:prSet presAssocID="{CAFAB07E-5BAD-48AA-9DE1-59CD4E4350DF}" presName="spNode" presStyleCnt="0"/>
      <dgm:spPr/>
    </dgm:pt>
    <dgm:pt modelId="{17529BB9-BF0F-47D0-8DE7-877FF10F9B0F}" type="pres">
      <dgm:prSet presAssocID="{74CD87AE-9AFD-4349-9531-237343B93C8B}" presName="sibTrans" presStyleLbl="sibTrans1D1" presStyleIdx="3" presStyleCnt="5"/>
      <dgm:spPr/>
      <dgm:t>
        <a:bodyPr/>
        <a:lstStyle/>
        <a:p>
          <a:endParaRPr lang="en-US"/>
        </a:p>
      </dgm:t>
    </dgm:pt>
    <dgm:pt modelId="{1D5C7740-661C-4D91-A764-4DB656EEC1BA}" type="pres">
      <dgm:prSet presAssocID="{D077F0CD-5BF1-4C43-9DD3-0E6997C3335A}" presName="node" presStyleLbl="node1" presStyleIdx="4" presStyleCnt="5">
        <dgm:presLayoutVars>
          <dgm:bulletEnabled val="1"/>
        </dgm:presLayoutVars>
      </dgm:prSet>
      <dgm:spPr/>
      <dgm:t>
        <a:bodyPr/>
        <a:lstStyle/>
        <a:p>
          <a:endParaRPr lang="en-US"/>
        </a:p>
      </dgm:t>
    </dgm:pt>
    <dgm:pt modelId="{3425BF33-8596-493E-954C-BF3DBF66DD63}" type="pres">
      <dgm:prSet presAssocID="{D077F0CD-5BF1-4C43-9DD3-0E6997C3335A}" presName="spNode" presStyleCnt="0"/>
      <dgm:spPr/>
    </dgm:pt>
    <dgm:pt modelId="{7EDEF38A-FDDB-4AA7-B0E2-1E6B75144A99}" type="pres">
      <dgm:prSet presAssocID="{F6D6B1F1-2D2B-49DA-8C20-FACF04904E32}" presName="sibTrans" presStyleLbl="sibTrans1D1" presStyleIdx="4" presStyleCnt="5"/>
      <dgm:spPr/>
      <dgm:t>
        <a:bodyPr/>
        <a:lstStyle/>
        <a:p>
          <a:endParaRPr lang="en-US"/>
        </a:p>
      </dgm:t>
    </dgm:pt>
  </dgm:ptLst>
  <dgm:cxnLst>
    <dgm:cxn modelId="{6526B495-F6F1-46E4-B5AF-3B43C99B80BF}" type="presOf" srcId="{F6D6B1F1-2D2B-49DA-8C20-FACF04904E32}" destId="{7EDEF38A-FDDB-4AA7-B0E2-1E6B75144A99}" srcOrd="0" destOrd="0" presId="urn:microsoft.com/office/officeart/2005/8/layout/cycle5"/>
    <dgm:cxn modelId="{59532842-BC5D-4282-AF21-4B0B899A69D2}" srcId="{2CF53D38-A28F-416C-A2AE-86D4280E14C3}" destId="{9818A141-7430-4BA2-BE2E-30CA97CE86A0}" srcOrd="2" destOrd="0" parTransId="{14EFC31F-9679-4656-84C7-0C6A8345522B}" sibTransId="{6CF0B4BA-9A44-463F-9731-A37027F0281B}"/>
    <dgm:cxn modelId="{8F1ACD3C-2FAB-47C1-9D73-A6FB9BE68B6F}" srcId="{2CF53D38-A28F-416C-A2AE-86D4280E14C3}" destId="{CAFAB07E-5BAD-48AA-9DE1-59CD4E4350DF}" srcOrd="3" destOrd="0" parTransId="{E4A004D4-4496-4AA5-ABCE-A80FC3E0096B}" sibTransId="{74CD87AE-9AFD-4349-9531-237343B93C8B}"/>
    <dgm:cxn modelId="{ADDC10E1-A8BA-45AF-8DED-D2740E0C7822}" type="presOf" srcId="{9818A141-7430-4BA2-BE2E-30CA97CE86A0}" destId="{ADF5BA18-13C4-447C-A428-E1AD0C30CE7F}" srcOrd="0" destOrd="0" presId="urn:microsoft.com/office/officeart/2005/8/layout/cycle5"/>
    <dgm:cxn modelId="{F04CE1B5-4F80-42BE-B0E5-DC5172107426}" type="presOf" srcId="{DC14E607-3E5C-423E-AF2C-E8F2D04A7292}" destId="{87845854-CC0A-433C-AF28-3DF457C392ED}" srcOrd="0" destOrd="0" presId="urn:microsoft.com/office/officeart/2005/8/layout/cycle5"/>
    <dgm:cxn modelId="{24483159-DA80-4654-A5AE-4EC4CBDC9362}" type="presOf" srcId="{74CD87AE-9AFD-4349-9531-237343B93C8B}" destId="{17529BB9-BF0F-47D0-8DE7-877FF10F9B0F}" srcOrd="0" destOrd="0" presId="urn:microsoft.com/office/officeart/2005/8/layout/cycle5"/>
    <dgm:cxn modelId="{92B13EB9-5233-4415-AE0E-D1CA8DC612B3}" type="presOf" srcId="{6CF0B4BA-9A44-463F-9731-A37027F0281B}" destId="{5B8A17F1-01CE-4D20-A5F9-2C0D49EA2B75}" srcOrd="0" destOrd="0" presId="urn:microsoft.com/office/officeart/2005/8/layout/cycle5"/>
    <dgm:cxn modelId="{3E66E3FC-22B0-4520-883E-006C9001D4C6}" type="presOf" srcId="{F71453C1-1D8A-48F0-A1EB-27CA7A424E62}" destId="{48AA5392-212B-4EB3-881D-13FD97D2DA49}" srcOrd="0" destOrd="0" presId="urn:microsoft.com/office/officeart/2005/8/layout/cycle5"/>
    <dgm:cxn modelId="{9AE3AB25-2D40-41D2-83F6-E567EAC2BEB9}" srcId="{2CF53D38-A28F-416C-A2AE-86D4280E14C3}" destId="{DC14E607-3E5C-423E-AF2C-E8F2D04A7292}" srcOrd="0" destOrd="0" parTransId="{542318FB-766C-459A-A5FA-660DAC02A217}" sibTransId="{D47A86A2-1CBD-4D16-9D30-055D23C9D940}"/>
    <dgm:cxn modelId="{35D743BA-9E71-4BCE-A59A-8B10736B09ED}" srcId="{2CF53D38-A28F-416C-A2AE-86D4280E14C3}" destId="{D077F0CD-5BF1-4C43-9DD3-0E6997C3335A}" srcOrd="4" destOrd="0" parTransId="{D4DA715E-D773-4B68-BE04-9EBC46EB0498}" sibTransId="{F6D6B1F1-2D2B-49DA-8C20-FACF04904E32}"/>
    <dgm:cxn modelId="{2FD8C7D0-344E-4062-8F82-93736DAD9B6B}" type="presOf" srcId="{DB5964C5-7701-4682-9463-F634FA7B9D8E}" destId="{46BDF1EA-7CB0-4F9A-81F2-2DD93533B2E5}" srcOrd="0" destOrd="0" presId="urn:microsoft.com/office/officeart/2005/8/layout/cycle5"/>
    <dgm:cxn modelId="{8E94ABCA-CF60-4F32-A8EB-5837F3D9E210}" type="presOf" srcId="{CAFAB07E-5BAD-48AA-9DE1-59CD4E4350DF}" destId="{B6A5C672-9932-405B-9926-DDEDB2F04DE4}" srcOrd="0" destOrd="0" presId="urn:microsoft.com/office/officeart/2005/8/layout/cycle5"/>
    <dgm:cxn modelId="{5D44335B-6A87-42A2-BB8C-6404E1CAC103}" type="presOf" srcId="{D077F0CD-5BF1-4C43-9DD3-0E6997C3335A}" destId="{1D5C7740-661C-4D91-A764-4DB656EEC1BA}" srcOrd="0" destOrd="0" presId="urn:microsoft.com/office/officeart/2005/8/layout/cycle5"/>
    <dgm:cxn modelId="{EE59A08B-50F3-4341-99F3-6321721C62D2}" srcId="{2CF53D38-A28F-416C-A2AE-86D4280E14C3}" destId="{F71453C1-1D8A-48F0-A1EB-27CA7A424E62}" srcOrd="1" destOrd="0" parTransId="{57703491-1048-4F14-9DC8-8AE3E845C7D6}" sibTransId="{DB5964C5-7701-4682-9463-F634FA7B9D8E}"/>
    <dgm:cxn modelId="{66CF6B59-6D84-4788-88AF-EB4F8EEDDE87}" type="presOf" srcId="{2CF53D38-A28F-416C-A2AE-86D4280E14C3}" destId="{685DECC3-052E-4CFA-B9FF-8BF1F07E5A51}" srcOrd="0" destOrd="0" presId="urn:microsoft.com/office/officeart/2005/8/layout/cycle5"/>
    <dgm:cxn modelId="{D4013725-9343-47A6-BC52-98EB62B1A65C}" type="presOf" srcId="{D47A86A2-1CBD-4D16-9D30-055D23C9D940}" destId="{34B2B0FB-1AC2-4DA2-A5A5-6FEB88AD4B52}" srcOrd="0" destOrd="0" presId="urn:microsoft.com/office/officeart/2005/8/layout/cycle5"/>
    <dgm:cxn modelId="{9DB05539-A719-49A8-ABB5-6E2ECED1BA0C}" type="presParOf" srcId="{685DECC3-052E-4CFA-B9FF-8BF1F07E5A51}" destId="{87845854-CC0A-433C-AF28-3DF457C392ED}" srcOrd="0" destOrd="0" presId="urn:microsoft.com/office/officeart/2005/8/layout/cycle5"/>
    <dgm:cxn modelId="{96CD9F32-D2EE-454A-82D6-6D4499BC2E75}" type="presParOf" srcId="{685DECC3-052E-4CFA-B9FF-8BF1F07E5A51}" destId="{129A601C-A9AB-4139-AD8D-5144F4CDEFD7}" srcOrd="1" destOrd="0" presId="urn:microsoft.com/office/officeart/2005/8/layout/cycle5"/>
    <dgm:cxn modelId="{65C000D6-1FBD-4F81-8259-1F74FECB8A86}" type="presParOf" srcId="{685DECC3-052E-4CFA-B9FF-8BF1F07E5A51}" destId="{34B2B0FB-1AC2-4DA2-A5A5-6FEB88AD4B52}" srcOrd="2" destOrd="0" presId="urn:microsoft.com/office/officeart/2005/8/layout/cycle5"/>
    <dgm:cxn modelId="{309132C9-2D6A-41C0-B1AD-4077158B15F8}" type="presParOf" srcId="{685DECC3-052E-4CFA-B9FF-8BF1F07E5A51}" destId="{48AA5392-212B-4EB3-881D-13FD97D2DA49}" srcOrd="3" destOrd="0" presId="urn:microsoft.com/office/officeart/2005/8/layout/cycle5"/>
    <dgm:cxn modelId="{A4A15DAB-EA5C-4EC0-A5B5-CAA796568F21}" type="presParOf" srcId="{685DECC3-052E-4CFA-B9FF-8BF1F07E5A51}" destId="{FF5A0766-D7CE-44EA-AFAB-7BF163613042}" srcOrd="4" destOrd="0" presId="urn:microsoft.com/office/officeart/2005/8/layout/cycle5"/>
    <dgm:cxn modelId="{93599D3A-EBDB-4D8E-AD3A-6D8A28BE5DC4}" type="presParOf" srcId="{685DECC3-052E-4CFA-B9FF-8BF1F07E5A51}" destId="{46BDF1EA-7CB0-4F9A-81F2-2DD93533B2E5}" srcOrd="5" destOrd="0" presId="urn:microsoft.com/office/officeart/2005/8/layout/cycle5"/>
    <dgm:cxn modelId="{E8AF7135-F0AB-40FC-A3E3-CF67FBE73365}" type="presParOf" srcId="{685DECC3-052E-4CFA-B9FF-8BF1F07E5A51}" destId="{ADF5BA18-13C4-447C-A428-E1AD0C30CE7F}" srcOrd="6" destOrd="0" presId="urn:microsoft.com/office/officeart/2005/8/layout/cycle5"/>
    <dgm:cxn modelId="{60762E5D-91BD-414D-935A-BE919C00B08D}" type="presParOf" srcId="{685DECC3-052E-4CFA-B9FF-8BF1F07E5A51}" destId="{79497FDB-9044-454D-9CB1-A0EFD2FAB790}" srcOrd="7" destOrd="0" presId="urn:microsoft.com/office/officeart/2005/8/layout/cycle5"/>
    <dgm:cxn modelId="{DE566476-A1E8-4420-9DAA-1414E6F6B229}" type="presParOf" srcId="{685DECC3-052E-4CFA-B9FF-8BF1F07E5A51}" destId="{5B8A17F1-01CE-4D20-A5F9-2C0D49EA2B75}" srcOrd="8" destOrd="0" presId="urn:microsoft.com/office/officeart/2005/8/layout/cycle5"/>
    <dgm:cxn modelId="{A63B8729-5621-4677-B8B5-6EA52650A71C}" type="presParOf" srcId="{685DECC3-052E-4CFA-B9FF-8BF1F07E5A51}" destId="{B6A5C672-9932-405B-9926-DDEDB2F04DE4}" srcOrd="9" destOrd="0" presId="urn:microsoft.com/office/officeart/2005/8/layout/cycle5"/>
    <dgm:cxn modelId="{1B2647B1-5496-4613-8290-12E52521FD5D}" type="presParOf" srcId="{685DECC3-052E-4CFA-B9FF-8BF1F07E5A51}" destId="{6740ACD8-8CC8-43E2-9D2F-A436B75C80F1}" srcOrd="10" destOrd="0" presId="urn:microsoft.com/office/officeart/2005/8/layout/cycle5"/>
    <dgm:cxn modelId="{61D12A1F-C380-4447-9420-A9FBB1F48408}" type="presParOf" srcId="{685DECC3-052E-4CFA-B9FF-8BF1F07E5A51}" destId="{17529BB9-BF0F-47D0-8DE7-877FF10F9B0F}" srcOrd="11" destOrd="0" presId="urn:microsoft.com/office/officeart/2005/8/layout/cycle5"/>
    <dgm:cxn modelId="{E4A6BC14-7822-4AFA-8000-9913FA62FBAF}" type="presParOf" srcId="{685DECC3-052E-4CFA-B9FF-8BF1F07E5A51}" destId="{1D5C7740-661C-4D91-A764-4DB656EEC1BA}" srcOrd="12" destOrd="0" presId="urn:microsoft.com/office/officeart/2005/8/layout/cycle5"/>
    <dgm:cxn modelId="{0EC6F38D-8CE9-446C-A1F8-0F1AEE584506}" type="presParOf" srcId="{685DECC3-052E-4CFA-B9FF-8BF1F07E5A51}" destId="{3425BF33-8596-493E-954C-BF3DBF66DD63}" srcOrd="13" destOrd="0" presId="urn:microsoft.com/office/officeart/2005/8/layout/cycle5"/>
    <dgm:cxn modelId="{14F044FE-7125-46A6-A2A4-6219BED249CA}" type="presParOf" srcId="{685DECC3-052E-4CFA-B9FF-8BF1F07E5A51}" destId="{7EDEF38A-FDDB-4AA7-B0E2-1E6B75144A99}" srcOrd="14" destOrd="0" presId="urn:microsoft.com/office/officeart/2005/8/layout/cycle5"/>
  </dgm:cxnLst>
  <dgm:bg>
    <a:solidFill>
      <a:schemeClr val="tx1"/>
    </a:solidFill>
  </dgm:bg>
  <dgm:whole>
    <a:ln w="57150">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574CD8A-6C21-4C71-9280-4B849F401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18D3B9-0158-485E-95C0-BED0B50657C5}">
      <dgm:prSet phldrT="[Text]" custT="1"/>
      <dgm:spPr>
        <a:solidFill>
          <a:srgbClr val="FF0000"/>
        </a:solidFill>
      </dgm:spPr>
      <dgm:t>
        <a:bodyPr/>
        <a:lstStyle/>
        <a:p>
          <a:r>
            <a:rPr lang="en-US" sz="4000" dirty="0" smtClean="0">
              <a:solidFill>
                <a:schemeClr val="tx1"/>
              </a:solidFill>
            </a:rPr>
            <a:t>Rent or Buy?</a:t>
          </a:r>
          <a:endParaRPr lang="en-US" sz="4000" dirty="0">
            <a:solidFill>
              <a:schemeClr val="tx1"/>
            </a:solidFill>
          </a:endParaRPr>
        </a:p>
      </dgm:t>
    </dgm:pt>
    <dgm:pt modelId="{CEB58A52-4984-403F-8594-10C4D5A0790A}" type="parTrans" cxnId="{1ED7DAD2-E2FC-4CA1-B3D0-8F6E483BB0FD}">
      <dgm:prSet/>
      <dgm:spPr/>
      <dgm:t>
        <a:bodyPr/>
        <a:lstStyle/>
        <a:p>
          <a:endParaRPr lang="en-US"/>
        </a:p>
      </dgm:t>
    </dgm:pt>
    <dgm:pt modelId="{BEA5DC46-569E-431E-994D-BA241BD57A8C}" type="sibTrans" cxnId="{1ED7DAD2-E2FC-4CA1-B3D0-8F6E483BB0FD}">
      <dgm:prSet/>
      <dgm:spPr/>
      <dgm:t>
        <a:bodyPr/>
        <a:lstStyle/>
        <a:p>
          <a:endParaRPr lang="en-US"/>
        </a:p>
      </dgm:t>
    </dgm:pt>
    <dgm:pt modelId="{659D940D-CCA4-4E6A-B3EF-701444FA2294}">
      <dgm:prSet phldrT="[Text]" custT="1"/>
      <dgm:spPr>
        <a:solidFill>
          <a:srgbClr val="FF0000"/>
        </a:solidFill>
      </dgm:spPr>
      <dgm:t>
        <a:bodyPr/>
        <a:lstStyle/>
        <a:p>
          <a:r>
            <a:rPr lang="en-US" sz="4000" dirty="0" smtClean="0"/>
            <a:t>Insurance and Taxes</a:t>
          </a:r>
          <a:endParaRPr lang="en-US" sz="4000" dirty="0"/>
        </a:p>
      </dgm:t>
    </dgm:pt>
    <dgm:pt modelId="{C0D1D81B-4F03-4A20-A4E7-CE6F7DEDB5D3}" type="parTrans" cxnId="{93C7EDBF-F4E1-480C-8E86-549596D9FCED}">
      <dgm:prSet/>
      <dgm:spPr/>
      <dgm:t>
        <a:bodyPr/>
        <a:lstStyle/>
        <a:p>
          <a:endParaRPr lang="en-US"/>
        </a:p>
      </dgm:t>
    </dgm:pt>
    <dgm:pt modelId="{B4D4244F-6D52-4E67-B527-93A44870E5BF}" type="sibTrans" cxnId="{93C7EDBF-F4E1-480C-8E86-549596D9FCED}">
      <dgm:prSet/>
      <dgm:spPr/>
      <dgm:t>
        <a:bodyPr/>
        <a:lstStyle/>
        <a:p>
          <a:endParaRPr lang="en-US"/>
        </a:p>
      </dgm:t>
    </dgm:pt>
    <dgm:pt modelId="{9F45280F-9F31-4C97-907D-EC9D53E6A28F}">
      <dgm:prSet phldrT="[Text]" custT="1"/>
      <dgm:spPr>
        <a:solidFill>
          <a:srgbClr val="FF0000"/>
        </a:solidFill>
      </dgm:spPr>
      <dgm:t>
        <a:bodyPr/>
        <a:lstStyle/>
        <a:p>
          <a:r>
            <a:rPr lang="en-US" sz="4000" dirty="0" smtClean="0"/>
            <a:t>Utilities</a:t>
          </a:r>
          <a:endParaRPr lang="en-US" sz="4000" dirty="0"/>
        </a:p>
      </dgm:t>
    </dgm:pt>
    <dgm:pt modelId="{BBDDB5F6-DD91-4120-9AF2-AC353280929F}" type="parTrans" cxnId="{D0E16016-7CFA-4406-BCAA-404AAD0400ED}">
      <dgm:prSet/>
      <dgm:spPr/>
      <dgm:t>
        <a:bodyPr/>
        <a:lstStyle/>
        <a:p>
          <a:endParaRPr lang="en-US"/>
        </a:p>
      </dgm:t>
    </dgm:pt>
    <dgm:pt modelId="{F563CC4F-822B-415C-A9EC-ACC095F8226E}" type="sibTrans" cxnId="{D0E16016-7CFA-4406-BCAA-404AAD0400ED}">
      <dgm:prSet/>
      <dgm:spPr/>
      <dgm:t>
        <a:bodyPr/>
        <a:lstStyle/>
        <a:p>
          <a:endParaRPr lang="en-US"/>
        </a:p>
      </dgm:t>
    </dgm:pt>
    <dgm:pt modelId="{6F788C07-618B-4771-8AA6-583BF51A3C2F}">
      <dgm:prSet phldrT="[Text]" custT="1"/>
      <dgm:spPr>
        <a:solidFill>
          <a:srgbClr val="FF0000"/>
        </a:solidFill>
      </dgm:spPr>
      <dgm:t>
        <a:bodyPr/>
        <a:lstStyle/>
        <a:p>
          <a:r>
            <a:rPr lang="en-US" sz="4000" dirty="0" smtClean="0"/>
            <a:t>Repairs and Maintenance</a:t>
          </a:r>
          <a:endParaRPr lang="en-US" sz="4000" dirty="0"/>
        </a:p>
      </dgm:t>
    </dgm:pt>
    <dgm:pt modelId="{279A0073-3AD9-40B9-A067-D4B3CCFB3224}" type="parTrans" cxnId="{6EC5952D-151D-4870-B4A5-CF8020012BBF}">
      <dgm:prSet/>
      <dgm:spPr/>
      <dgm:t>
        <a:bodyPr/>
        <a:lstStyle/>
        <a:p>
          <a:endParaRPr lang="en-US"/>
        </a:p>
      </dgm:t>
    </dgm:pt>
    <dgm:pt modelId="{E8E3AED5-C815-4110-958D-416DA9039186}" type="sibTrans" cxnId="{6EC5952D-151D-4870-B4A5-CF8020012BBF}">
      <dgm:prSet/>
      <dgm:spPr/>
      <dgm:t>
        <a:bodyPr/>
        <a:lstStyle/>
        <a:p>
          <a:endParaRPr lang="en-US"/>
        </a:p>
      </dgm:t>
    </dgm:pt>
    <dgm:pt modelId="{58D6D408-B42A-42A2-BBC1-054824257215}">
      <dgm:prSet phldrT="[Text]" custT="1"/>
      <dgm:spPr>
        <a:solidFill>
          <a:srgbClr val="FF0000"/>
        </a:solidFill>
      </dgm:spPr>
      <dgm:t>
        <a:bodyPr/>
        <a:lstStyle/>
        <a:p>
          <a:r>
            <a:rPr lang="en-US" sz="4000" dirty="0" smtClean="0"/>
            <a:t>Surprise Expenses</a:t>
          </a:r>
          <a:endParaRPr lang="en-US" sz="4000" dirty="0"/>
        </a:p>
      </dgm:t>
    </dgm:pt>
    <dgm:pt modelId="{7C776254-CEFC-4AD0-B23E-B45C3F0EA34E}" type="parTrans" cxnId="{CF62EDF1-73C7-47C9-B5DA-376011806237}">
      <dgm:prSet/>
      <dgm:spPr/>
      <dgm:t>
        <a:bodyPr/>
        <a:lstStyle/>
        <a:p>
          <a:endParaRPr lang="en-US"/>
        </a:p>
      </dgm:t>
    </dgm:pt>
    <dgm:pt modelId="{710D976D-0E27-44EE-B467-7E4E6FB081B9}" type="sibTrans" cxnId="{CF62EDF1-73C7-47C9-B5DA-376011806237}">
      <dgm:prSet/>
      <dgm:spPr/>
      <dgm:t>
        <a:bodyPr/>
        <a:lstStyle/>
        <a:p>
          <a:endParaRPr lang="en-US"/>
        </a:p>
      </dgm:t>
    </dgm:pt>
    <dgm:pt modelId="{1569299A-84DB-4907-BA94-21F7EBFDAD20}" type="pres">
      <dgm:prSet presAssocID="{F574CD8A-6C21-4C71-9280-4B849F40113A}" presName="linear" presStyleCnt="0">
        <dgm:presLayoutVars>
          <dgm:dir/>
          <dgm:animLvl val="lvl"/>
          <dgm:resizeHandles val="exact"/>
        </dgm:presLayoutVars>
      </dgm:prSet>
      <dgm:spPr/>
      <dgm:t>
        <a:bodyPr/>
        <a:lstStyle/>
        <a:p>
          <a:endParaRPr lang="en-US"/>
        </a:p>
      </dgm:t>
    </dgm:pt>
    <dgm:pt modelId="{2218E4D7-8790-499C-9284-AA18A88CECE1}" type="pres">
      <dgm:prSet presAssocID="{9A18D3B9-0158-485E-95C0-BED0B50657C5}" presName="parentLin" presStyleCnt="0"/>
      <dgm:spPr/>
    </dgm:pt>
    <dgm:pt modelId="{6FB5E5B0-73DA-49F7-B68E-0B017CD2F21E}" type="pres">
      <dgm:prSet presAssocID="{9A18D3B9-0158-485E-95C0-BED0B50657C5}" presName="parentLeftMargin" presStyleLbl="node1" presStyleIdx="0" presStyleCnt="5"/>
      <dgm:spPr/>
      <dgm:t>
        <a:bodyPr/>
        <a:lstStyle/>
        <a:p>
          <a:endParaRPr lang="en-US"/>
        </a:p>
      </dgm:t>
    </dgm:pt>
    <dgm:pt modelId="{25A0C48A-6219-4379-93F5-82ACABEB0EF8}" type="pres">
      <dgm:prSet presAssocID="{9A18D3B9-0158-485E-95C0-BED0B50657C5}" presName="parentText" presStyleLbl="node1" presStyleIdx="0" presStyleCnt="5" custLinFactNeighborX="840" custLinFactNeighborY="15168">
        <dgm:presLayoutVars>
          <dgm:chMax val="0"/>
          <dgm:bulletEnabled val="1"/>
        </dgm:presLayoutVars>
      </dgm:prSet>
      <dgm:spPr/>
      <dgm:t>
        <a:bodyPr/>
        <a:lstStyle/>
        <a:p>
          <a:endParaRPr lang="en-US"/>
        </a:p>
      </dgm:t>
    </dgm:pt>
    <dgm:pt modelId="{CC573315-C0A2-415A-8645-3F9579073B52}" type="pres">
      <dgm:prSet presAssocID="{9A18D3B9-0158-485E-95C0-BED0B50657C5}" presName="negativeSpace" presStyleCnt="0"/>
      <dgm:spPr/>
    </dgm:pt>
    <dgm:pt modelId="{95197894-B998-4697-8526-818EF8E0CECF}" type="pres">
      <dgm:prSet presAssocID="{9A18D3B9-0158-485E-95C0-BED0B50657C5}" presName="childText" presStyleLbl="conFgAcc1" presStyleIdx="0" presStyleCnt="5">
        <dgm:presLayoutVars>
          <dgm:bulletEnabled val="1"/>
        </dgm:presLayoutVars>
      </dgm:prSet>
      <dgm:spPr>
        <a:solidFill>
          <a:srgbClr val="FFFF00">
            <a:alpha val="90000"/>
          </a:srgbClr>
        </a:solidFill>
      </dgm:spPr>
    </dgm:pt>
    <dgm:pt modelId="{B94D769F-C311-4F84-ADD9-1DC7E837CCFF}" type="pres">
      <dgm:prSet presAssocID="{BEA5DC46-569E-431E-994D-BA241BD57A8C}" presName="spaceBetweenRectangles" presStyleCnt="0"/>
      <dgm:spPr/>
    </dgm:pt>
    <dgm:pt modelId="{3FE24061-2D89-4C59-B538-C0378364309A}" type="pres">
      <dgm:prSet presAssocID="{659D940D-CCA4-4E6A-B3EF-701444FA2294}" presName="parentLin" presStyleCnt="0"/>
      <dgm:spPr/>
    </dgm:pt>
    <dgm:pt modelId="{B8E6C1A8-00AF-4187-B652-8639892FDEE8}" type="pres">
      <dgm:prSet presAssocID="{659D940D-CCA4-4E6A-B3EF-701444FA2294}" presName="parentLeftMargin" presStyleLbl="node1" presStyleIdx="0" presStyleCnt="5"/>
      <dgm:spPr/>
      <dgm:t>
        <a:bodyPr/>
        <a:lstStyle/>
        <a:p>
          <a:endParaRPr lang="en-US"/>
        </a:p>
      </dgm:t>
    </dgm:pt>
    <dgm:pt modelId="{C6A58F6B-144D-4030-A658-2B72859F0147}" type="pres">
      <dgm:prSet presAssocID="{659D940D-CCA4-4E6A-B3EF-701444FA2294}" presName="parentText" presStyleLbl="node1" presStyleIdx="1" presStyleCnt="5" custLinFactNeighborX="68067" custLinFactNeighborY="13351">
        <dgm:presLayoutVars>
          <dgm:chMax val="0"/>
          <dgm:bulletEnabled val="1"/>
        </dgm:presLayoutVars>
      </dgm:prSet>
      <dgm:spPr/>
      <dgm:t>
        <a:bodyPr/>
        <a:lstStyle/>
        <a:p>
          <a:endParaRPr lang="en-US"/>
        </a:p>
      </dgm:t>
    </dgm:pt>
    <dgm:pt modelId="{2C0125E6-BA3D-4475-8EEC-B28C052DDCB4}" type="pres">
      <dgm:prSet presAssocID="{659D940D-CCA4-4E6A-B3EF-701444FA2294}" presName="negativeSpace" presStyleCnt="0"/>
      <dgm:spPr/>
    </dgm:pt>
    <dgm:pt modelId="{6C17AD37-F781-414C-B52C-D9BF285B348D}" type="pres">
      <dgm:prSet presAssocID="{659D940D-CCA4-4E6A-B3EF-701444FA2294}" presName="childText" presStyleLbl="conFgAcc1" presStyleIdx="1" presStyleCnt="5">
        <dgm:presLayoutVars>
          <dgm:bulletEnabled val="1"/>
        </dgm:presLayoutVars>
      </dgm:prSet>
      <dgm:spPr>
        <a:solidFill>
          <a:srgbClr val="FFFF00">
            <a:alpha val="90000"/>
          </a:srgbClr>
        </a:solidFill>
      </dgm:spPr>
    </dgm:pt>
    <dgm:pt modelId="{795D455F-DF1D-47AD-803B-50799975071B}" type="pres">
      <dgm:prSet presAssocID="{B4D4244F-6D52-4E67-B527-93A44870E5BF}" presName="spaceBetweenRectangles" presStyleCnt="0"/>
      <dgm:spPr/>
    </dgm:pt>
    <dgm:pt modelId="{598A8A8B-7EB7-421B-BDB3-8018488065EE}" type="pres">
      <dgm:prSet presAssocID="{9F45280F-9F31-4C97-907D-EC9D53E6A28F}" presName="parentLin" presStyleCnt="0"/>
      <dgm:spPr/>
    </dgm:pt>
    <dgm:pt modelId="{9B391DB6-1B09-476B-ACC8-49130A56A2F5}" type="pres">
      <dgm:prSet presAssocID="{9F45280F-9F31-4C97-907D-EC9D53E6A28F}" presName="parentLeftMargin" presStyleLbl="node1" presStyleIdx="1" presStyleCnt="5"/>
      <dgm:spPr/>
      <dgm:t>
        <a:bodyPr/>
        <a:lstStyle/>
        <a:p>
          <a:endParaRPr lang="en-US"/>
        </a:p>
      </dgm:t>
    </dgm:pt>
    <dgm:pt modelId="{43671483-1CE1-487C-904B-A648CA42DAE9}" type="pres">
      <dgm:prSet presAssocID="{9F45280F-9F31-4C97-907D-EC9D53E6A28F}" presName="parentText" presStyleLbl="node1" presStyleIdx="2" presStyleCnt="5" custLinFactX="2521" custLinFactNeighborX="100000" custLinFactNeighborY="26718">
        <dgm:presLayoutVars>
          <dgm:chMax val="0"/>
          <dgm:bulletEnabled val="1"/>
        </dgm:presLayoutVars>
      </dgm:prSet>
      <dgm:spPr/>
      <dgm:t>
        <a:bodyPr/>
        <a:lstStyle/>
        <a:p>
          <a:endParaRPr lang="en-US"/>
        </a:p>
      </dgm:t>
    </dgm:pt>
    <dgm:pt modelId="{1AFC5070-9EC6-4A27-BB7D-0FA527AC2987}" type="pres">
      <dgm:prSet presAssocID="{9F45280F-9F31-4C97-907D-EC9D53E6A28F}" presName="negativeSpace" presStyleCnt="0"/>
      <dgm:spPr/>
    </dgm:pt>
    <dgm:pt modelId="{532A8722-F685-426B-9F71-ECE4EAFCE247}" type="pres">
      <dgm:prSet presAssocID="{9F45280F-9F31-4C97-907D-EC9D53E6A28F}" presName="childText" presStyleLbl="conFgAcc1" presStyleIdx="2" presStyleCnt="5" custLinFactY="-5845" custLinFactNeighborX="840" custLinFactNeighborY="-100000">
        <dgm:presLayoutVars>
          <dgm:bulletEnabled val="1"/>
        </dgm:presLayoutVars>
      </dgm:prSet>
      <dgm:spPr>
        <a:solidFill>
          <a:srgbClr val="FFFF00">
            <a:alpha val="90000"/>
          </a:srgbClr>
        </a:solidFill>
      </dgm:spPr>
    </dgm:pt>
    <dgm:pt modelId="{E0021A78-F5B3-431E-95BF-0AA84D84F1C6}" type="pres">
      <dgm:prSet presAssocID="{F563CC4F-822B-415C-A9EC-ACC095F8226E}" presName="spaceBetweenRectangles" presStyleCnt="0"/>
      <dgm:spPr/>
    </dgm:pt>
    <dgm:pt modelId="{95144922-E744-44C5-85C2-367CF6ED163A}" type="pres">
      <dgm:prSet presAssocID="{6F788C07-618B-4771-8AA6-583BF51A3C2F}" presName="parentLin" presStyleCnt="0"/>
      <dgm:spPr/>
    </dgm:pt>
    <dgm:pt modelId="{8DE7A824-4ACF-4EB1-82F5-951FF3E10BE1}" type="pres">
      <dgm:prSet presAssocID="{6F788C07-618B-4771-8AA6-583BF51A3C2F}" presName="parentLeftMargin" presStyleLbl="node1" presStyleIdx="2" presStyleCnt="5"/>
      <dgm:spPr/>
      <dgm:t>
        <a:bodyPr/>
        <a:lstStyle/>
        <a:p>
          <a:endParaRPr lang="en-US"/>
        </a:p>
      </dgm:t>
    </dgm:pt>
    <dgm:pt modelId="{38340585-16D8-41D9-BEE2-22A21C413D47}" type="pres">
      <dgm:prSet presAssocID="{6F788C07-618B-4771-8AA6-583BF51A3C2F}" presName="parentText" presStyleLbl="node1" presStyleIdx="3" presStyleCnt="5" custLinFactX="8523" custLinFactNeighborX="100000" custLinFactNeighborY="24900">
        <dgm:presLayoutVars>
          <dgm:chMax val="0"/>
          <dgm:bulletEnabled val="1"/>
        </dgm:presLayoutVars>
      </dgm:prSet>
      <dgm:spPr/>
      <dgm:t>
        <a:bodyPr/>
        <a:lstStyle/>
        <a:p>
          <a:endParaRPr lang="en-US"/>
        </a:p>
      </dgm:t>
    </dgm:pt>
    <dgm:pt modelId="{6A6AC58B-4093-41FB-938C-70A6A7DAA840}" type="pres">
      <dgm:prSet presAssocID="{6F788C07-618B-4771-8AA6-583BF51A3C2F}" presName="negativeSpace" presStyleCnt="0"/>
      <dgm:spPr/>
    </dgm:pt>
    <dgm:pt modelId="{6CE9A21F-5EEE-41AC-864E-EE8912AB19BD}" type="pres">
      <dgm:prSet presAssocID="{6F788C07-618B-4771-8AA6-583BF51A3C2F}" presName="childText" presStyleLbl="conFgAcc1" presStyleIdx="3" presStyleCnt="5">
        <dgm:presLayoutVars>
          <dgm:bulletEnabled val="1"/>
        </dgm:presLayoutVars>
      </dgm:prSet>
      <dgm:spPr>
        <a:solidFill>
          <a:srgbClr val="FFFF00">
            <a:alpha val="90000"/>
          </a:srgbClr>
        </a:solidFill>
      </dgm:spPr>
    </dgm:pt>
    <dgm:pt modelId="{AA98D622-029D-40AF-8FFF-1B187619EF51}" type="pres">
      <dgm:prSet presAssocID="{E8E3AED5-C815-4110-958D-416DA9039186}" presName="spaceBetweenRectangles" presStyleCnt="0"/>
      <dgm:spPr/>
    </dgm:pt>
    <dgm:pt modelId="{DFA56B83-98AD-4B4E-926A-19FF11ECDB4B}" type="pres">
      <dgm:prSet presAssocID="{58D6D408-B42A-42A2-BBC1-054824257215}" presName="parentLin" presStyleCnt="0"/>
      <dgm:spPr/>
    </dgm:pt>
    <dgm:pt modelId="{CF3D0B96-B79E-405E-A254-CFF22CE6662D}" type="pres">
      <dgm:prSet presAssocID="{58D6D408-B42A-42A2-BBC1-054824257215}" presName="parentLeftMargin" presStyleLbl="node1" presStyleIdx="3" presStyleCnt="5"/>
      <dgm:spPr/>
      <dgm:t>
        <a:bodyPr/>
        <a:lstStyle/>
        <a:p>
          <a:endParaRPr lang="en-US"/>
        </a:p>
      </dgm:t>
    </dgm:pt>
    <dgm:pt modelId="{5AFCAD51-58E2-4518-9507-A469656FF6C0}" type="pres">
      <dgm:prSet presAssocID="{58D6D408-B42A-42A2-BBC1-054824257215}" presName="parentText" presStyleLbl="node1" presStyleIdx="4" presStyleCnt="5" custLinFactX="14526" custLinFactNeighborX="100000" custLinFactNeighborY="23083">
        <dgm:presLayoutVars>
          <dgm:chMax val="0"/>
          <dgm:bulletEnabled val="1"/>
        </dgm:presLayoutVars>
      </dgm:prSet>
      <dgm:spPr/>
      <dgm:t>
        <a:bodyPr/>
        <a:lstStyle/>
        <a:p>
          <a:endParaRPr lang="en-US"/>
        </a:p>
      </dgm:t>
    </dgm:pt>
    <dgm:pt modelId="{8B97F6B4-804B-43A8-A884-1FB2E91246BA}" type="pres">
      <dgm:prSet presAssocID="{58D6D408-B42A-42A2-BBC1-054824257215}" presName="negativeSpace" presStyleCnt="0"/>
      <dgm:spPr/>
    </dgm:pt>
    <dgm:pt modelId="{368DD7CE-B8ED-4F00-AA9A-E3BEC7945D41}" type="pres">
      <dgm:prSet presAssocID="{58D6D408-B42A-42A2-BBC1-054824257215}" presName="childText" presStyleLbl="conFgAcc1" presStyleIdx="4" presStyleCnt="5">
        <dgm:presLayoutVars>
          <dgm:bulletEnabled val="1"/>
        </dgm:presLayoutVars>
      </dgm:prSet>
      <dgm:spPr>
        <a:solidFill>
          <a:srgbClr val="FFFF00">
            <a:alpha val="90000"/>
          </a:srgbClr>
        </a:solidFill>
      </dgm:spPr>
    </dgm:pt>
  </dgm:ptLst>
  <dgm:cxnLst>
    <dgm:cxn modelId="{AD80DEC9-47F2-4621-9056-BA508D53E4CE}" type="presOf" srcId="{6F788C07-618B-4771-8AA6-583BF51A3C2F}" destId="{38340585-16D8-41D9-BEE2-22A21C413D47}" srcOrd="1" destOrd="0" presId="urn:microsoft.com/office/officeart/2005/8/layout/list1"/>
    <dgm:cxn modelId="{6EC5952D-151D-4870-B4A5-CF8020012BBF}" srcId="{F574CD8A-6C21-4C71-9280-4B849F40113A}" destId="{6F788C07-618B-4771-8AA6-583BF51A3C2F}" srcOrd="3" destOrd="0" parTransId="{279A0073-3AD9-40B9-A067-D4B3CCFB3224}" sibTransId="{E8E3AED5-C815-4110-958D-416DA9039186}"/>
    <dgm:cxn modelId="{24EAB203-3333-4851-B7CA-6F039872A326}" type="presOf" srcId="{9A18D3B9-0158-485E-95C0-BED0B50657C5}" destId="{25A0C48A-6219-4379-93F5-82ACABEB0EF8}" srcOrd="1" destOrd="0" presId="urn:microsoft.com/office/officeart/2005/8/layout/list1"/>
    <dgm:cxn modelId="{CF62EDF1-73C7-47C9-B5DA-376011806237}" srcId="{F574CD8A-6C21-4C71-9280-4B849F40113A}" destId="{58D6D408-B42A-42A2-BBC1-054824257215}" srcOrd="4" destOrd="0" parTransId="{7C776254-CEFC-4AD0-B23E-B45C3F0EA34E}" sibTransId="{710D976D-0E27-44EE-B467-7E4E6FB081B9}"/>
    <dgm:cxn modelId="{7993D628-DF5D-4D29-8EF2-C487FDD4D1E9}" type="presOf" srcId="{58D6D408-B42A-42A2-BBC1-054824257215}" destId="{CF3D0B96-B79E-405E-A254-CFF22CE6662D}" srcOrd="0" destOrd="0" presId="urn:microsoft.com/office/officeart/2005/8/layout/list1"/>
    <dgm:cxn modelId="{BC4C4F76-44D5-461B-B780-6128F803152D}" type="presOf" srcId="{9A18D3B9-0158-485E-95C0-BED0B50657C5}" destId="{6FB5E5B0-73DA-49F7-B68E-0B017CD2F21E}" srcOrd="0" destOrd="0" presId="urn:microsoft.com/office/officeart/2005/8/layout/list1"/>
    <dgm:cxn modelId="{BA783290-138F-4979-92BC-6BD284CCC4D5}" type="presOf" srcId="{58D6D408-B42A-42A2-BBC1-054824257215}" destId="{5AFCAD51-58E2-4518-9507-A469656FF6C0}" srcOrd="1" destOrd="0" presId="urn:microsoft.com/office/officeart/2005/8/layout/list1"/>
    <dgm:cxn modelId="{3BAF0462-3B93-44F7-9769-168D19EA3906}" type="presOf" srcId="{659D940D-CCA4-4E6A-B3EF-701444FA2294}" destId="{C6A58F6B-144D-4030-A658-2B72859F0147}" srcOrd="1" destOrd="0" presId="urn:microsoft.com/office/officeart/2005/8/layout/list1"/>
    <dgm:cxn modelId="{0FC6C7EB-9336-48CB-BDC7-96B814A94DDE}" type="presOf" srcId="{6F788C07-618B-4771-8AA6-583BF51A3C2F}" destId="{8DE7A824-4ACF-4EB1-82F5-951FF3E10BE1}" srcOrd="0" destOrd="0" presId="urn:microsoft.com/office/officeart/2005/8/layout/list1"/>
    <dgm:cxn modelId="{1ED7DAD2-E2FC-4CA1-B3D0-8F6E483BB0FD}" srcId="{F574CD8A-6C21-4C71-9280-4B849F40113A}" destId="{9A18D3B9-0158-485E-95C0-BED0B50657C5}" srcOrd="0" destOrd="0" parTransId="{CEB58A52-4984-403F-8594-10C4D5A0790A}" sibTransId="{BEA5DC46-569E-431E-994D-BA241BD57A8C}"/>
    <dgm:cxn modelId="{719E8A90-D182-4504-BB32-75AF86F41082}" type="presOf" srcId="{9F45280F-9F31-4C97-907D-EC9D53E6A28F}" destId="{9B391DB6-1B09-476B-ACC8-49130A56A2F5}" srcOrd="0" destOrd="0" presId="urn:microsoft.com/office/officeart/2005/8/layout/list1"/>
    <dgm:cxn modelId="{46335422-1134-4A18-8C80-F2ED85DF8DB5}" type="presOf" srcId="{F574CD8A-6C21-4C71-9280-4B849F40113A}" destId="{1569299A-84DB-4907-BA94-21F7EBFDAD20}" srcOrd="0" destOrd="0" presId="urn:microsoft.com/office/officeart/2005/8/layout/list1"/>
    <dgm:cxn modelId="{4CFB537D-D1AA-4340-B20A-427F35B4AC7C}" type="presOf" srcId="{659D940D-CCA4-4E6A-B3EF-701444FA2294}" destId="{B8E6C1A8-00AF-4187-B652-8639892FDEE8}" srcOrd="0" destOrd="0" presId="urn:microsoft.com/office/officeart/2005/8/layout/list1"/>
    <dgm:cxn modelId="{93C7EDBF-F4E1-480C-8E86-549596D9FCED}" srcId="{F574CD8A-6C21-4C71-9280-4B849F40113A}" destId="{659D940D-CCA4-4E6A-B3EF-701444FA2294}" srcOrd="1" destOrd="0" parTransId="{C0D1D81B-4F03-4A20-A4E7-CE6F7DEDB5D3}" sibTransId="{B4D4244F-6D52-4E67-B527-93A44870E5BF}"/>
    <dgm:cxn modelId="{D0E16016-7CFA-4406-BCAA-404AAD0400ED}" srcId="{F574CD8A-6C21-4C71-9280-4B849F40113A}" destId="{9F45280F-9F31-4C97-907D-EC9D53E6A28F}" srcOrd="2" destOrd="0" parTransId="{BBDDB5F6-DD91-4120-9AF2-AC353280929F}" sibTransId="{F563CC4F-822B-415C-A9EC-ACC095F8226E}"/>
    <dgm:cxn modelId="{B437C5A1-D148-4CA3-B1B5-9844237747A1}" type="presOf" srcId="{9F45280F-9F31-4C97-907D-EC9D53E6A28F}" destId="{43671483-1CE1-487C-904B-A648CA42DAE9}" srcOrd="1" destOrd="0" presId="urn:microsoft.com/office/officeart/2005/8/layout/list1"/>
    <dgm:cxn modelId="{F3AE451B-D1A6-40F6-9CB0-48145191FD64}" type="presParOf" srcId="{1569299A-84DB-4907-BA94-21F7EBFDAD20}" destId="{2218E4D7-8790-499C-9284-AA18A88CECE1}" srcOrd="0" destOrd="0" presId="urn:microsoft.com/office/officeart/2005/8/layout/list1"/>
    <dgm:cxn modelId="{8937334E-F674-4B6C-AF37-876EBB4CB2DE}" type="presParOf" srcId="{2218E4D7-8790-499C-9284-AA18A88CECE1}" destId="{6FB5E5B0-73DA-49F7-B68E-0B017CD2F21E}" srcOrd="0" destOrd="0" presId="urn:microsoft.com/office/officeart/2005/8/layout/list1"/>
    <dgm:cxn modelId="{3B262440-E177-4527-8C2A-E2EC84AF30AA}" type="presParOf" srcId="{2218E4D7-8790-499C-9284-AA18A88CECE1}" destId="{25A0C48A-6219-4379-93F5-82ACABEB0EF8}" srcOrd="1" destOrd="0" presId="urn:microsoft.com/office/officeart/2005/8/layout/list1"/>
    <dgm:cxn modelId="{6E36C60A-1051-45F7-A0F7-21BF2AE3E7DC}" type="presParOf" srcId="{1569299A-84DB-4907-BA94-21F7EBFDAD20}" destId="{CC573315-C0A2-415A-8645-3F9579073B52}" srcOrd="1" destOrd="0" presId="urn:microsoft.com/office/officeart/2005/8/layout/list1"/>
    <dgm:cxn modelId="{3B34F35D-8D8B-4D9E-8E19-F910C6860417}" type="presParOf" srcId="{1569299A-84DB-4907-BA94-21F7EBFDAD20}" destId="{95197894-B998-4697-8526-818EF8E0CECF}" srcOrd="2" destOrd="0" presId="urn:microsoft.com/office/officeart/2005/8/layout/list1"/>
    <dgm:cxn modelId="{E5B1F769-9275-41A9-915D-3FDF895E4A3D}" type="presParOf" srcId="{1569299A-84DB-4907-BA94-21F7EBFDAD20}" destId="{B94D769F-C311-4F84-ADD9-1DC7E837CCFF}" srcOrd="3" destOrd="0" presId="urn:microsoft.com/office/officeart/2005/8/layout/list1"/>
    <dgm:cxn modelId="{E7CBF196-25F5-41A3-98D4-FE47262D1F02}" type="presParOf" srcId="{1569299A-84DB-4907-BA94-21F7EBFDAD20}" destId="{3FE24061-2D89-4C59-B538-C0378364309A}" srcOrd="4" destOrd="0" presId="urn:microsoft.com/office/officeart/2005/8/layout/list1"/>
    <dgm:cxn modelId="{C172EB36-4FCF-48E6-856A-5816B4663C05}" type="presParOf" srcId="{3FE24061-2D89-4C59-B538-C0378364309A}" destId="{B8E6C1A8-00AF-4187-B652-8639892FDEE8}" srcOrd="0" destOrd="0" presId="urn:microsoft.com/office/officeart/2005/8/layout/list1"/>
    <dgm:cxn modelId="{438DECE7-ADE2-45DA-9772-94C309C301BB}" type="presParOf" srcId="{3FE24061-2D89-4C59-B538-C0378364309A}" destId="{C6A58F6B-144D-4030-A658-2B72859F0147}" srcOrd="1" destOrd="0" presId="urn:microsoft.com/office/officeart/2005/8/layout/list1"/>
    <dgm:cxn modelId="{80602501-C194-46BE-9E91-300507111037}" type="presParOf" srcId="{1569299A-84DB-4907-BA94-21F7EBFDAD20}" destId="{2C0125E6-BA3D-4475-8EEC-B28C052DDCB4}" srcOrd="5" destOrd="0" presId="urn:microsoft.com/office/officeart/2005/8/layout/list1"/>
    <dgm:cxn modelId="{65956ED6-09FF-4B32-8506-3B6B7ACC48E0}" type="presParOf" srcId="{1569299A-84DB-4907-BA94-21F7EBFDAD20}" destId="{6C17AD37-F781-414C-B52C-D9BF285B348D}" srcOrd="6" destOrd="0" presId="urn:microsoft.com/office/officeart/2005/8/layout/list1"/>
    <dgm:cxn modelId="{DA4BAF76-8922-4421-B88C-C1F2792212C6}" type="presParOf" srcId="{1569299A-84DB-4907-BA94-21F7EBFDAD20}" destId="{795D455F-DF1D-47AD-803B-50799975071B}" srcOrd="7" destOrd="0" presId="urn:microsoft.com/office/officeart/2005/8/layout/list1"/>
    <dgm:cxn modelId="{106792E0-F1E5-4E0B-A723-F9D148CD2370}" type="presParOf" srcId="{1569299A-84DB-4907-BA94-21F7EBFDAD20}" destId="{598A8A8B-7EB7-421B-BDB3-8018488065EE}" srcOrd="8" destOrd="0" presId="urn:microsoft.com/office/officeart/2005/8/layout/list1"/>
    <dgm:cxn modelId="{8271EDA0-9BB3-4CA9-8A71-B0D2F4CDC310}" type="presParOf" srcId="{598A8A8B-7EB7-421B-BDB3-8018488065EE}" destId="{9B391DB6-1B09-476B-ACC8-49130A56A2F5}" srcOrd="0" destOrd="0" presId="urn:microsoft.com/office/officeart/2005/8/layout/list1"/>
    <dgm:cxn modelId="{165AA19F-C02D-4D48-BEE9-D258005D0784}" type="presParOf" srcId="{598A8A8B-7EB7-421B-BDB3-8018488065EE}" destId="{43671483-1CE1-487C-904B-A648CA42DAE9}" srcOrd="1" destOrd="0" presId="urn:microsoft.com/office/officeart/2005/8/layout/list1"/>
    <dgm:cxn modelId="{C6F0FAC6-85F4-407B-94BB-83C677E31404}" type="presParOf" srcId="{1569299A-84DB-4907-BA94-21F7EBFDAD20}" destId="{1AFC5070-9EC6-4A27-BB7D-0FA527AC2987}" srcOrd="9" destOrd="0" presId="urn:microsoft.com/office/officeart/2005/8/layout/list1"/>
    <dgm:cxn modelId="{5CD7E993-8D74-42F4-AC7E-800C8842D567}" type="presParOf" srcId="{1569299A-84DB-4907-BA94-21F7EBFDAD20}" destId="{532A8722-F685-426B-9F71-ECE4EAFCE247}" srcOrd="10" destOrd="0" presId="urn:microsoft.com/office/officeart/2005/8/layout/list1"/>
    <dgm:cxn modelId="{E4FEBB27-E8F0-4C94-A563-161CE0903FFC}" type="presParOf" srcId="{1569299A-84DB-4907-BA94-21F7EBFDAD20}" destId="{E0021A78-F5B3-431E-95BF-0AA84D84F1C6}" srcOrd="11" destOrd="0" presId="urn:microsoft.com/office/officeart/2005/8/layout/list1"/>
    <dgm:cxn modelId="{2C7D369C-D802-492F-A321-547836E01840}" type="presParOf" srcId="{1569299A-84DB-4907-BA94-21F7EBFDAD20}" destId="{95144922-E744-44C5-85C2-367CF6ED163A}" srcOrd="12" destOrd="0" presId="urn:microsoft.com/office/officeart/2005/8/layout/list1"/>
    <dgm:cxn modelId="{CE21DC01-7718-434B-AC3B-A3321C25E8D4}" type="presParOf" srcId="{95144922-E744-44C5-85C2-367CF6ED163A}" destId="{8DE7A824-4ACF-4EB1-82F5-951FF3E10BE1}" srcOrd="0" destOrd="0" presId="urn:microsoft.com/office/officeart/2005/8/layout/list1"/>
    <dgm:cxn modelId="{B89DAAF8-0412-4673-8030-5CDC5532756D}" type="presParOf" srcId="{95144922-E744-44C5-85C2-367CF6ED163A}" destId="{38340585-16D8-41D9-BEE2-22A21C413D47}" srcOrd="1" destOrd="0" presId="urn:microsoft.com/office/officeart/2005/8/layout/list1"/>
    <dgm:cxn modelId="{1271F7A7-9168-4BA1-8DF3-F7C012D9B8E5}" type="presParOf" srcId="{1569299A-84DB-4907-BA94-21F7EBFDAD20}" destId="{6A6AC58B-4093-41FB-938C-70A6A7DAA840}" srcOrd="13" destOrd="0" presId="urn:microsoft.com/office/officeart/2005/8/layout/list1"/>
    <dgm:cxn modelId="{914D4446-7ECE-4C43-B5B6-C6C2187168F2}" type="presParOf" srcId="{1569299A-84DB-4907-BA94-21F7EBFDAD20}" destId="{6CE9A21F-5EEE-41AC-864E-EE8912AB19BD}" srcOrd="14" destOrd="0" presId="urn:microsoft.com/office/officeart/2005/8/layout/list1"/>
    <dgm:cxn modelId="{834953B7-B366-4666-9B0F-70CDE5715131}" type="presParOf" srcId="{1569299A-84DB-4907-BA94-21F7EBFDAD20}" destId="{AA98D622-029D-40AF-8FFF-1B187619EF51}" srcOrd="15" destOrd="0" presId="urn:microsoft.com/office/officeart/2005/8/layout/list1"/>
    <dgm:cxn modelId="{20D94EB4-22BA-47BB-B311-F1359DC95C18}" type="presParOf" srcId="{1569299A-84DB-4907-BA94-21F7EBFDAD20}" destId="{DFA56B83-98AD-4B4E-926A-19FF11ECDB4B}" srcOrd="16" destOrd="0" presId="urn:microsoft.com/office/officeart/2005/8/layout/list1"/>
    <dgm:cxn modelId="{5F74EBE1-8FAC-4D75-A582-1DAFA39CEB30}" type="presParOf" srcId="{DFA56B83-98AD-4B4E-926A-19FF11ECDB4B}" destId="{CF3D0B96-B79E-405E-A254-CFF22CE6662D}" srcOrd="0" destOrd="0" presId="urn:microsoft.com/office/officeart/2005/8/layout/list1"/>
    <dgm:cxn modelId="{44756FE6-52C4-45C5-9D16-A3B7726DF4D3}" type="presParOf" srcId="{DFA56B83-98AD-4B4E-926A-19FF11ECDB4B}" destId="{5AFCAD51-58E2-4518-9507-A469656FF6C0}" srcOrd="1" destOrd="0" presId="urn:microsoft.com/office/officeart/2005/8/layout/list1"/>
    <dgm:cxn modelId="{6752B909-9BC8-467B-A7C9-9D1B252001D4}" type="presParOf" srcId="{1569299A-84DB-4907-BA94-21F7EBFDAD20}" destId="{8B97F6B4-804B-43A8-A884-1FB2E91246BA}" srcOrd="17" destOrd="0" presId="urn:microsoft.com/office/officeart/2005/8/layout/list1"/>
    <dgm:cxn modelId="{D6461651-B02F-4E42-9930-57EED805A868}" type="presParOf" srcId="{1569299A-84DB-4907-BA94-21F7EBFDAD20}" destId="{368DD7CE-B8ED-4F00-AA9A-E3BEC7945D4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74CD8A-6C21-4C71-9280-4B849F401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18D3B9-0158-485E-95C0-BED0B50657C5}">
      <dgm:prSet phldrT="[Text]" custT="1"/>
      <dgm:spPr>
        <a:solidFill>
          <a:srgbClr val="FF0000"/>
        </a:solidFill>
      </dgm:spPr>
      <dgm:t>
        <a:bodyPr/>
        <a:lstStyle/>
        <a:p>
          <a:r>
            <a:rPr lang="en-US" sz="4000" dirty="0" smtClean="0">
              <a:solidFill>
                <a:schemeClr val="tx1"/>
              </a:solidFill>
            </a:rPr>
            <a:t>Home Entertainment</a:t>
          </a:r>
          <a:endParaRPr lang="en-US" sz="4000" dirty="0">
            <a:solidFill>
              <a:schemeClr val="tx1"/>
            </a:solidFill>
          </a:endParaRPr>
        </a:p>
      </dgm:t>
    </dgm:pt>
    <dgm:pt modelId="{CEB58A52-4984-403F-8594-10C4D5A0790A}" type="parTrans" cxnId="{1ED7DAD2-E2FC-4CA1-B3D0-8F6E483BB0FD}">
      <dgm:prSet/>
      <dgm:spPr/>
      <dgm:t>
        <a:bodyPr/>
        <a:lstStyle/>
        <a:p>
          <a:endParaRPr lang="en-US"/>
        </a:p>
      </dgm:t>
    </dgm:pt>
    <dgm:pt modelId="{BEA5DC46-569E-431E-994D-BA241BD57A8C}" type="sibTrans" cxnId="{1ED7DAD2-E2FC-4CA1-B3D0-8F6E483BB0FD}">
      <dgm:prSet/>
      <dgm:spPr/>
      <dgm:t>
        <a:bodyPr/>
        <a:lstStyle/>
        <a:p>
          <a:endParaRPr lang="en-US"/>
        </a:p>
      </dgm:t>
    </dgm:pt>
    <dgm:pt modelId="{659D940D-CCA4-4E6A-B3EF-701444FA2294}">
      <dgm:prSet phldrT="[Text]" custT="1"/>
      <dgm:spPr>
        <a:solidFill>
          <a:srgbClr val="FF0000"/>
        </a:solidFill>
      </dgm:spPr>
      <dgm:t>
        <a:bodyPr/>
        <a:lstStyle/>
        <a:p>
          <a:r>
            <a:rPr lang="en-US" sz="4000" dirty="0" smtClean="0"/>
            <a:t>Vacation and Travel</a:t>
          </a:r>
          <a:endParaRPr lang="en-US" sz="4000" dirty="0"/>
        </a:p>
      </dgm:t>
    </dgm:pt>
    <dgm:pt modelId="{C0D1D81B-4F03-4A20-A4E7-CE6F7DEDB5D3}" type="parTrans" cxnId="{93C7EDBF-F4E1-480C-8E86-549596D9FCED}">
      <dgm:prSet/>
      <dgm:spPr/>
      <dgm:t>
        <a:bodyPr/>
        <a:lstStyle/>
        <a:p>
          <a:endParaRPr lang="en-US"/>
        </a:p>
      </dgm:t>
    </dgm:pt>
    <dgm:pt modelId="{B4D4244F-6D52-4E67-B527-93A44870E5BF}" type="sibTrans" cxnId="{93C7EDBF-F4E1-480C-8E86-549596D9FCED}">
      <dgm:prSet/>
      <dgm:spPr/>
      <dgm:t>
        <a:bodyPr/>
        <a:lstStyle/>
        <a:p>
          <a:endParaRPr lang="en-US"/>
        </a:p>
      </dgm:t>
    </dgm:pt>
    <dgm:pt modelId="{58D6D408-B42A-42A2-BBC1-054824257215}">
      <dgm:prSet phldrT="[Text]" custT="1"/>
      <dgm:spPr>
        <a:solidFill>
          <a:srgbClr val="FF0000"/>
        </a:solidFill>
      </dgm:spPr>
      <dgm:t>
        <a:bodyPr/>
        <a:lstStyle/>
        <a:p>
          <a:r>
            <a:rPr lang="en-US" sz="4000" dirty="0" smtClean="0"/>
            <a:t>Hobbies</a:t>
          </a:r>
          <a:endParaRPr lang="en-US" sz="4000" dirty="0"/>
        </a:p>
      </dgm:t>
    </dgm:pt>
    <dgm:pt modelId="{7C776254-CEFC-4AD0-B23E-B45C3F0EA34E}" type="parTrans" cxnId="{CF62EDF1-73C7-47C9-B5DA-376011806237}">
      <dgm:prSet/>
      <dgm:spPr/>
      <dgm:t>
        <a:bodyPr/>
        <a:lstStyle/>
        <a:p>
          <a:endParaRPr lang="en-US"/>
        </a:p>
      </dgm:t>
    </dgm:pt>
    <dgm:pt modelId="{710D976D-0E27-44EE-B467-7E4E6FB081B9}" type="sibTrans" cxnId="{CF62EDF1-73C7-47C9-B5DA-376011806237}">
      <dgm:prSet/>
      <dgm:spPr/>
      <dgm:t>
        <a:bodyPr/>
        <a:lstStyle/>
        <a:p>
          <a:endParaRPr lang="en-US"/>
        </a:p>
      </dgm:t>
    </dgm:pt>
    <dgm:pt modelId="{1569299A-84DB-4907-BA94-21F7EBFDAD20}" type="pres">
      <dgm:prSet presAssocID="{F574CD8A-6C21-4C71-9280-4B849F40113A}" presName="linear" presStyleCnt="0">
        <dgm:presLayoutVars>
          <dgm:dir/>
          <dgm:animLvl val="lvl"/>
          <dgm:resizeHandles val="exact"/>
        </dgm:presLayoutVars>
      </dgm:prSet>
      <dgm:spPr/>
      <dgm:t>
        <a:bodyPr/>
        <a:lstStyle/>
        <a:p>
          <a:endParaRPr lang="en-US"/>
        </a:p>
      </dgm:t>
    </dgm:pt>
    <dgm:pt modelId="{2218E4D7-8790-499C-9284-AA18A88CECE1}" type="pres">
      <dgm:prSet presAssocID="{9A18D3B9-0158-485E-95C0-BED0B50657C5}" presName="parentLin" presStyleCnt="0"/>
      <dgm:spPr/>
    </dgm:pt>
    <dgm:pt modelId="{6FB5E5B0-73DA-49F7-B68E-0B017CD2F21E}" type="pres">
      <dgm:prSet presAssocID="{9A18D3B9-0158-485E-95C0-BED0B50657C5}" presName="parentLeftMargin" presStyleLbl="node1" presStyleIdx="0" presStyleCnt="3"/>
      <dgm:spPr/>
      <dgm:t>
        <a:bodyPr/>
        <a:lstStyle/>
        <a:p>
          <a:endParaRPr lang="en-US"/>
        </a:p>
      </dgm:t>
    </dgm:pt>
    <dgm:pt modelId="{25A0C48A-6219-4379-93F5-82ACABEB0EF8}" type="pres">
      <dgm:prSet presAssocID="{9A18D3B9-0158-485E-95C0-BED0B50657C5}" presName="parentText" presStyleLbl="node1" presStyleIdx="0" presStyleCnt="3">
        <dgm:presLayoutVars>
          <dgm:chMax val="0"/>
          <dgm:bulletEnabled val="1"/>
        </dgm:presLayoutVars>
      </dgm:prSet>
      <dgm:spPr/>
      <dgm:t>
        <a:bodyPr/>
        <a:lstStyle/>
        <a:p>
          <a:endParaRPr lang="en-US"/>
        </a:p>
      </dgm:t>
    </dgm:pt>
    <dgm:pt modelId="{CC573315-C0A2-415A-8645-3F9579073B52}" type="pres">
      <dgm:prSet presAssocID="{9A18D3B9-0158-485E-95C0-BED0B50657C5}" presName="negativeSpace" presStyleCnt="0"/>
      <dgm:spPr/>
    </dgm:pt>
    <dgm:pt modelId="{95197894-B998-4697-8526-818EF8E0CECF}" type="pres">
      <dgm:prSet presAssocID="{9A18D3B9-0158-485E-95C0-BED0B50657C5}" presName="childText" presStyleLbl="conFgAcc1" presStyleIdx="0" presStyleCnt="3">
        <dgm:presLayoutVars>
          <dgm:bulletEnabled val="1"/>
        </dgm:presLayoutVars>
      </dgm:prSet>
      <dgm:spPr>
        <a:solidFill>
          <a:srgbClr val="FFFF00">
            <a:alpha val="90000"/>
          </a:srgbClr>
        </a:solidFill>
      </dgm:spPr>
    </dgm:pt>
    <dgm:pt modelId="{B94D769F-C311-4F84-ADD9-1DC7E837CCFF}" type="pres">
      <dgm:prSet presAssocID="{BEA5DC46-569E-431E-994D-BA241BD57A8C}" presName="spaceBetweenRectangles" presStyleCnt="0"/>
      <dgm:spPr/>
    </dgm:pt>
    <dgm:pt modelId="{3FE24061-2D89-4C59-B538-C0378364309A}" type="pres">
      <dgm:prSet presAssocID="{659D940D-CCA4-4E6A-B3EF-701444FA2294}" presName="parentLin" presStyleCnt="0"/>
      <dgm:spPr/>
    </dgm:pt>
    <dgm:pt modelId="{B8E6C1A8-00AF-4187-B652-8639892FDEE8}" type="pres">
      <dgm:prSet presAssocID="{659D940D-CCA4-4E6A-B3EF-701444FA2294}" presName="parentLeftMargin" presStyleLbl="node1" presStyleIdx="0" presStyleCnt="3"/>
      <dgm:spPr/>
      <dgm:t>
        <a:bodyPr/>
        <a:lstStyle/>
        <a:p>
          <a:endParaRPr lang="en-US"/>
        </a:p>
      </dgm:t>
    </dgm:pt>
    <dgm:pt modelId="{C6A58F6B-144D-4030-A658-2B72859F0147}" type="pres">
      <dgm:prSet presAssocID="{659D940D-CCA4-4E6A-B3EF-701444FA2294}" presName="parentText" presStyleLbl="node1" presStyleIdx="1" presStyleCnt="3" custLinFactX="1587" custLinFactNeighborX="100000" custLinFactNeighborY="5830">
        <dgm:presLayoutVars>
          <dgm:chMax val="0"/>
          <dgm:bulletEnabled val="1"/>
        </dgm:presLayoutVars>
      </dgm:prSet>
      <dgm:spPr/>
      <dgm:t>
        <a:bodyPr/>
        <a:lstStyle/>
        <a:p>
          <a:endParaRPr lang="en-US"/>
        </a:p>
      </dgm:t>
    </dgm:pt>
    <dgm:pt modelId="{2C0125E6-BA3D-4475-8EEC-B28C052DDCB4}" type="pres">
      <dgm:prSet presAssocID="{659D940D-CCA4-4E6A-B3EF-701444FA2294}" presName="negativeSpace" presStyleCnt="0"/>
      <dgm:spPr/>
    </dgm:pt>
    <dgm:pt modelId="{6C17AD37-F781-414C-B52C-D9BF285B348D}" type="pres">
      <dgm:prSet presAssocID="{659D940D-CCA4-4E6A-B3EF-701444FA2294}" presName="childText" presStyleLbl="conFgAcc1" presStyleIdx="1" presStyleCnt="3">
        <dgm:presLayoutVars>
          <dgm:bulletEnabled val="1"/>
        </dgm:presLayoutVars>
      </dgm:prSet>
      <dgm:spPr>
        <a:solidFill>
          <a:srgbClr val="FFFF00">
            <a:alpha val="90000"/>
          </a:srgbClr>
        </a:solidFill>
      </dgm:spPr>
    </dgm:pt>
    <dgm:pt modelId="{795D455F-DF1D-47AD-803B-50799975071B}" type="pres">
      <dgm:prSet presAssocID="{B4D4244F-6D52-4E67-B527-93A44870E5BF}" presName="spaceBetweenRectangles" presStyleCnt="0"/>
      <dgm:spPr/>
    </dgm:pt>
    <dgm:pt modelId="{DFA56B83-98AD-4B4E-926A-19FF11ECDB4B}" type="pres">
      <dgm:prSet presAssocID="{58D6D408-B42A-42A2-BBC1-054824257215}" presName="parentLin" presStyleCnt="0"/>
      <dgm:spPr/>
    </dgm:pt>
    <dgm:pt modelId="{CF3D0B96-B79E-405E-A254-CFF22CE6662D}" type="pres">
      <dgm:prSet presAssocID="{58D6D408-B42A-42A2-BBC1-054824257215}" presName="parentLeftMargin" presStyleLbl="node1" presStyleIdx="1" presStyleCnt="3"/>
      <dgm:spPr/>
      <dgm:t>
        <a:bodyPr/>
        <a:lstStyle/>
        <a:p>
          <a:endParaRPr lang="en-US"/>
        </a:p>
      </dgm:t>
    </dgm:pt>
    <dgm:pt modelId="{5AFCAD51-58E2-4518-9507-A469656FF6C0}" type="pres">
      <dgm:prSet presAssocID="{58D6D408-B42A-42A2-BBC1-054824257215}" presName="parentText" presStyleLbl="node1" presStyleIdx="2" presStyleCnt="3" custLinFactX="20106" custLinFactNeighborX="100000" custLinFactNeighborY="9488">
        <dgm:presLayoutVars>
          <dgm:chMax val="0"/>
          <dgm:bulletEnabled val="1"/>
        </dgm:presLayoutVars>
      </dgm:prSet>
      <dgm:spPr/>
      <dgm:t>
        <a:bodyPr/>
        <a:lstStyle/>
        <a:p>
          <a:endParaRPr lang="en-US"/>
        </a:p>
      </dgm:t>
    </dgm:pt>
    <dgm:pt modelId="{8B97F6B4-804B-43A8-A884-1FB2E91246BA}" type="pres">
      <dgm:prSet presAssocID="{58D6D408-B42A-42A2-BBC1-054824257215}" presName="negativeSpace" presStyleCnt="0"/>
      <dgm:spPr/>
    </dgm:pt>
    <dgm:pt modelId="{368DD7CE-B8ED-4F00-AA9A-E3BEC7945D41}" type="pres">
      <dgm:prSet presAssocID="{58D6D408-B42A-42A2-BBC1-054824257215}" presName="childText" presStyleLbl="conFgAcc1" presStyleIdx="2" presStyleCnt="3">
        <dgm:presLayoutVars>
          <dgm:bulletEnabled val="1"/>
        </dgm:presLayoutVars>
      </dgm:prSet>
      <dgm:spPr>
        <a:solidFill>
          <a:srgbClr val="FFFF00">
            <a:alpha val="90000"/>
          </a:srgbClr>
        </a:solidFill>
      </dgm:spPr>
    </dgm:pt>
  </dgm:ptLst>
  <dgm:cxnLst>
    <dgm:cxn modelId="{D94FF48A-9DF7-4D4D-9ED7-0F384A2843BA}" type="presOf" srcId="{659D940D-CCA4-4E6A-B3EF-701444FA2294}" destId="{C6A58F6B-144D-4030-A658-2B72859F0147}" srcOrd="1" destOrd="0" presId="urn:microsoft.com/office/officeart/2005/8/layout/list1"/>
    <dgm:cxn modelId="{C08A4043-FA6B-4F62-BAE5-FA5ACD2561E4}" type="presOf" srcId="{9A18D3B9-0158-485E-95C0-BED0B50657C5}" destId="{6FB5E5B0-73DA-49F7-B68E-0B017CD2F21E}" srcOrd="0" destOrd="0" presId="urn:microsoft.com/office/officeart/2005/8/layout/list1"/>
    <dgm:cxn modelId="{198366EA-DF56-46D5-BE04-4AED96CF23C1}" type="presOf" srcId="{58D6D408-B42A-42A2-BBC1-054824257215}" destId="{5AFCAD51-58E2-4518-9507-A469656FF6C0}" srcOrd="1" destOrd="0" presId="urn:microsoft.com/office/officeart/2005/8/layout/list1"/>
    <dgm:cxn modelId="{93C7EDBF-F4E1-480C-8E86-549596D9FCED}" srcId="{F574CD8A-6C21-4C71-9280-4B849F40113A}" destId="{659D940D-CCA4-4E6A-B3EF-701444FA2294}" srcOrd="1" destOrd="0" parTransId="{C0D1D81B-4F03-4A20-A4E7-CE6F7DEDB5D3}" sibTransId="{B4D4244F-6D52-4E67-B527-93A44870E5BF}"/>
    <dgm:cxn modelId="{95B03362-A8AC-48AA-8390-F3ECDEBC8A99}" type="presOf" srcId="{58D6D408-B42A-42A2-BBC1-054824257215}" destId="{CF3D0B96-B79E-405E-A254-CFF22CE6662D}" srcOrd="0" destOrd="0" presId="urn:microsoft.com/office/officeart/2005/8/layout/list1"/>
    <dgm:cxn modelId="{C3E985EB-2950-489F-B1ED-9834FCA278C2}" type="presOf" srcId="{9A18D3B9-0158-485E-95C0-BED0B50657C5}" destId="{25A0C48A-6219-4379-93F5-82ACABEB0EF8}" srcOrd="1" destOrd="0" presId="urn:microsoft.com/office/officeart/2005/8/layout/list1"/>
    <dgm:cxn modelId="{010F0869-F98C-443D-AA3C-89D8786B6CC5}" type="presOf" srcId="{659D940D-CCA4-4E6A-B3EF-701444FA2294}" destId="{B8E6C1A8-00AF-4187-B652-8639892FDEE8}" srcOrd="0" destOrd="0" presId="urn:microsoft.com/office/officeart/2005/8/layout/list1"/>
    <dgm:cxn modelId="{CF62EDF1-73C7-47C9-B5DA-376011806237}" srcId="{F574CD8A-6C21-4C71-9280-4B849F40113A}" destId="{58D6D408-B42A-42A2-BBC1-054824257215}" srcOrd="2" destOrd="0" parTransId="{7C776254-CEFC-4AD0-B23E-B45C3F0EA34E}" sibTransId="{710D976D-0E27-44EE-B467-7E4E6FB081B9}"/>
    <dgm:cxn modelId="{1ED7DAD2-E2FC-4CA1-B3D0-8F6E483BB0FD}" srcId="{F574CD8A-6C21-4C71-9280-4B849F40113A}" destId="{9A18D3B9-0158-485E-95C0-BED0B50657C5}" srcOrd="0" destOrd="0" parTransId="{CEB58A52-4984-403F-8594-10C4D5A0790A}" sibTransId="{BEA5DC46-569E-431E-994D-BA241BD57A8C}"/>
    <dgm:cxn modelId="{C0275A19-D374-4ED3-9BAA-BDF3908461FB}" type="presOf" srcId="{F574CD8A-6C21-4C71-9280-4B849F40113A}" destId="{1569299A-84DB-4907-BA94-21F7EBFDAD20}" srcOrd="0" destOrd="0" presId="urn:microsoft.com/office/officeart/2005/8/layout/list1"/>
    <dgm:cxn modelId="{F1C8C62A-E961-478D-B3E3-8704404CDFC8}" type="presParOf" srcId="{1569299A-84DB-4907-BA94-21F7EBFDAD20}" destId="{2218E4D7-8790-499C-9284-AA18A88CECE1}" srcOrd="0" destOrd="0" presId="urn:microsoft.com/office/officeart/2005/8/layout/list1"/>
    <dgm:cxn modelId="{C805B790-65EC-48E3-BEC5-FAB23E774F9C}" type="presParOf" srcId="{2218E4D7-8790-499C-9284-AA18A88CECE1}" destId="{6FB5E5B0-73DA-49F7-B68E-0B017CD2F21E}" srcOrd="0" destOrd="0" presId="urn:microsoft.com/office/officeart/2005/8/layout/list1"/>
    <dgm:cxn modelId="{1F44AF21-3134-47FC-B89E-64FD1B4624A5}" type="presParOf" srcId="{2218E4D7-8790-499C-9284-AA18A88CECE1}" destId="{25A0C48A-6219-4379-93F5-82ACABEB0EF8}" srcOrd="1" destOrd="0" presId="urn:microsoft.com/office/officeart/2005/8/layout/list1"/>
    <dgm:cxn modelId="{9310E5A9-3D6E-4C29-94F4-7F8294EB1662}" type="presParOf" srcId="{1569299A-84DB-4907-BA94-21F7EBFDAD20}" destId="{CC573315-C0A2-415A-8645-3F9579073B52}" srcOrd="1" destOrd="0" presId="urn:microsoft.com/office/officeart/2005/8/layout/list1"/>
    <dgm:cxn modelId="{7D2CD99B-3A22-44DB-8D96-C0B2EEEDE050}" type="presParOf" srcId="{1569299A-84DB-4907-BA94-21F7EBFDAD20}" destId="{95197894-B998-4697-8526-818EF8E0CECF}" srcOrd="2" destOrd="0" presId="urn:microsoft.com/office/officeart/2005/8/layout/list1"/>
    <dgm:cxn modelId="{5B338BAA-ADFE-4A37-83CB-D230BF50B1B5}" type="presParOf" srcId="{1569299A-84DB-4907-BA94-21F7EBFDAD20}" destId="{B94D769F-C311-4F84-ADD9-1DC7E837CCFF}" srcOrd="3" destOrd="0" presId="urn:microsoft.com/office/officeart/2005/8/layout/list1"/>
    <dgm:cxn modelId="{CD5BBE94-A656-493C-8CA3-33E72B17C52B}" type="presParOf" srcId="{1569299A-84DB-4907-BA94-21F7EBFDAD20}" destId="{3FE24061-2D89-4C59-B538-C0378364309A}" srcOrd="4" destOrd="0" presId="urn:microsoft.com/office/officeart/2005/8/layout/list1"/>
    <dgm:cxn modelId="{EB45FB89-E0F2-4AA7-B775-B0A171835969}" type="presParOf" srcId="{3FE24061-2D89-4C59-B538-C0378364309A}" destId="{B8E6C1A8-00AF-4187-B652-8639892FDEE8}" srcOrd="0" destOrd="0" presId="urn:microsoft.com/office/officeart/2005/8/layout/list1"/>
    <dgm:cxn modelId="{08ACD23D-0169-459F-A8C5-6800C8158025}" type="presParOf" srcId="{3FE24061-2D89-4C59-B538-C0378364309A}" destId="{C6A58F6B-144D-4030-A658-2B72859F0147}" srcOrd="1" destOrd="0" presId="urn:microsoft.com/office/officeart/2005/8/layout/list1"/>
    <dgm:cxn modelId="{27280F72-F8A9-4AEE-AFD9-9A4F56BB70CD}" type="presParOf" srcId="{1569299A-84DB-4907-BA94-21F7EBFDAD20}" destId="{2C0125E6-BA3D-4475-8EEC-B28C052DDCB4}" srcOrd="5" destOrd="0" presId="urn:microsoft.com/office/officeart/2005/8/layout/list1"/>
    <dgm:cxn modelId="{32EB8F80-C30F-4298-8200-11E88DF13202}" type="presParOf" srcId="{1569299A-84DB-4907-BA94-21F7EBFDAD20}" destId="{6C17AD37-F781-414C-B52C-D9BF285B348D}" srcOrd="6" destOrd="0" presId="urn:microsoft.com/office/officeart/2005/8/layout/list1"/>
    <dgm:cxn modelId="{14CFBAA0-4DE1-4D23-9537-EE9682E8E9BE}" type="presParOf" srcId="{1569299A-84DB-4907-BA94-21F7EBFDAD20}" destId="{795D455F-DF1D-47AD-803B-50799975071B}" srcOrd="7" destOrd="0" presId="urn:microsoft.com/office/officeart/2005/8/layout/list1"/>
    <dgm:cxn modelId="{46578337-B068-44F9-9A94-82D6AF15ECC0}" type="presParOf" srcId="{1569299A-84DB-4907-BA94-21F7EBFDAD20}" destId="{DFA56B83-98AD-4B4E-926A-19FF11ECDB4B}" srcOrd="8" destOrd="0" presId="urn:microsoft.com/office/officeart/2005/8/layout/list1"/>
    <dgm:cxn modelId="{631E7FE9-04F4-4289-8994-993FE9C4C031}" type="presParOf" srcId="{DFA56B83-98AD-4B4E-926A-19FF11ECDB4B}" destId="{CF3D0B96-B79E-405E-A254-CFF22CE6662D}" srcOrd="0" destOrd="0" presId="urn:microsoft.com/office/officeart/2005/8/layout/list1"/>
    <dgm:cxn modelId="{8FF33829-3620-4092-B373-6273E8D50A0A}" type="presParOf" srcId="{DFA56B83-98AD-4B4E-926A-19FF11ECDB4B}" destId="{5AFCAD51-58E2-4518-9507-A469656FF6C0}" srcOrd="1" destOrd="0" presId="urn:microsoft.com/office/officeart/2005/8/layout/list1"/>
    <dgm:cxn modelId="{2DCAB535-F7D1-4F62-AE69-57F2D5FA1106}" type="presParOf" srcId="{1569299A-84DB-4907-BA94-21F7EBFDAD20}" destId="{8B97F6B4-804B-43A8-A884-1FB2E91246BA}" srcOrd="9" destOrd="0" presId="urn:microsoft.com/office/officeart/2005/8/layout/list1"/>
    <dgm:cxn modelId="{510F9FA5-BE82-4EB2-8B6F-5C432749ED9E}" type="presParOf" srcId="{1569299A-84DB-4907-BA94-21F7EBFDAD20}" destId="{368DD7CE-B8ED-4F00-AA9A-E3BEC7945D4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4CD8A-6C21-4C71-9280-4B849F401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18D3B9-0158-485E-95C0-BED0B50657C5}">
      <dgm:prSet phldrT="[Text]" custT="1"/>
      <dgm:spPr>
        <a:solidFill>
          <a:srgbClr val="FF0000"/>
        </a:solidFill>
      </dgm:spPr>
      <dgm:t>
        <a:bodyPr/>
        <a:lstStyle/>
        <a:p>
          <a:r>
            <a:rPr lang="en-US" sz="4000" dirty="0" smtClean="0">
              <a:solidFill>
                <a:schemeClr val="tx1"/>
              </a:solidFill>
            </a:rPr>
            <a:t>Savings and Investments</a:t>
          </a:r>
          <a:endParaRPr lang="en-US" sz="4000" dirty="0">
            <a:solidFill>
              <a:schemeClr val="tx1"/>
            </a:solidFill>
          </a:endParaRPr>
        </a:p>
      </dgm:t>
    </dgm:pt>
    <dgm:pt modelId="{CEB58A52-4984-403F-8594-10C4D5A0790A}" type="parTrans" cxnId="{1ED7DAD2-E2FC-4CA1-B3D0-8F6E483BB0FD}">
      <dgm:prSet/>
      <dgm:spPr/>
      <dgm:t>
        <a:bodyPr/>
        <a:lstStyle/>
        <a:p>
          <a:endParaRPr lang="en-US"/>
        </a:p>
      </dgm:t>
    </dgm:pt>
    <dgm:pt modelId="{BEA5DC46-569E-431E-994D-BA241BD57A8C}" type="sibTrans" cxnId="{1ED7DAD2-E2FC-4CA1-B3D0-8F6E483BB0FD}">
      <dgm:prSet/>
      <dgm:spPr/>
      <dgm:t>
        <a:bodyPr/>
        <a:lstStyle/>
        <a:p>
          <a:endParaRPr lang="en-US"/>
        </a:p>
      </dgm:t>
    </dgm:pt>
    <dgm:pt modelId="{659D940D-CCA4-4E6A-B3EF-701444FA2294}">
      <dgm:prSet phldrT="[Text]" custT="1"/>
      <dgm:spPr>
        <a:solidFill>
          <a:srgbClr val="FF0000"/>
        </a:solidFill>
      </dgm:spPr>
      <dgm:t>
        <a:bodyPr/>
        <a:lstStyle/>
        <a:p>
          <a:r>
            <a:rPr lang="en-US" sz="4000" dirty="0" smtClean="0"/>
            <a:t>Credit Payments</a:t>
          </a:r>
          <a:endParaRPr lang="en-US" sz="4000" dirty="0"/>
        </a:p>
      </dgm:t>
    </dgm:pt>
    <dgm:pt modelId="{C0D1D81B-4F03-4A20-A4E7-CE6F7DEDB5D3}" type="parTrans" cxnId="{93C7EDBF-F4E1-480C-8E86-549596D9FCED}">
      <dgm:prSet/>
      <dgm:spPr/>
      <dgm:t>
        <a:bodyPr/>
        <a:lstStyle/>
        <a:p>
          <a:endParaRPr lang="en-US"/>
        </a:p>
      </dgm:t>
    </dgm:pt>
    <dgm:pt modelId="{B4D4244F-6D52-4E67-B527-93A44870E5BF}" type="sibTrans" cxnId="{93C7EDBF-F4E1-480C-8E86-549596D9FCED}">
      <dgm:prSet/>
      <dgm:spPr/>
      <dgm:t>
        <a:bodyPr/>
        <a:lstStyle/>
        <a:p>
          <a:endParaRPr lang="en-US"/>
        </a:p>
      </dgm:t>
    </dgm:pt>
    <dgm:pt modelId="{9F45280F-9F31-4C97-907D-EC9D53E6A28F}">
      <dgm:prSet phldrT="[Text]" custT="1"/>
      <dgm:spPr>
        <a:solidFill>
          <a:srgbClr val="FF0000"/>
        </a:solidFill>
      </dgm:spPr>
      <dgm:t>
        <a:bodyPr/>
        <a:lstStyle/>
        <a:p>
          <a:r>
            <a:rPr lang="en-US" sz="4000" dirty="0" smtClean="0"/>
            <a:t>Gifts</a:t>
          </a:r>
          <a:endParaRPr lang="en-US" sz="4000" dirty="0"/>
        </a:p>
      </dgm:t>
    </dgm:pt>
    <dgm:pt modelId="{BBDDB5F6-DD91-4120-9AF2-AC353280929F}" type="parTrans" cxnId="{D0E16016-7CFA-4406-BCAA-404AAD0400ED}">
      <dgm:prSet/>
      <dgm:spPr/>
      <dgm:t>
        <a:bodyPr/>
        <a:lstStyle/>
        <a:p>
          <a:endParaRPr lang="en-US"/>
        </a:p>
      </dgm:t>
    </dgm:pt>
    <dgm:pt modelId="{F563CC4F-822B-415C-A9EC-ACC095F8226E}" type="sibTrans" cxnId="{D0E16016-7CFA-4406-BCAA-404AAD0400ED}">
      <dgm:prSet/>
      <dgm:spPr/>
      <dgm:t>
        <a:bodyPr/>
        <a:lstStyle/>
        <a:p>
          <a:endParaRPr lang="en-US"/>
        </a:p>
      </dgm:t>
    </dgm:pt>
    <dgm:pt modelId="{6F788C07-618B-4771-8AA6-583BF51A3C2F}">
      <dgm:prSet phldrT="[Text]" custT="1"/>
      <dgm:spPr>
        <a:solidFill>
          <a:srgbClr val="FF0000"/>
        </a:solidFill>
      </dgm:spPr>
      <dgm:t>
        <a:bodyPr/>
        <a:lstStyle/>
        <a:p>
          <a:r>
            <a:rPr lang="en-US" sz="4000" dirty="0" smtClean="0"/>
            <a:t>Charitable Donations</a:t>
          </a:r>
          <a:endParaRPr lang="en-US" sz="4000" dirty="0"/>
        </a:p>
      </dgm:t>
    </dgm:pt>
    <dgm:pt modelId="{279A0073-3AD9-40B9-A067-D4B3CCFB3224}" type="parTrans" cxnId="{6EC5952D-151D-4870-B4A5-CF8020012BBF}">
      <dgm:prSet/>
      <dgm:spPr/>
      <dgm:t>
        <a:bodyPr/>
        <a:lstStyle/>
        <a:p>
          <a:endParaRPr lang="en-US"/>
        </a:p>
      </dgm:t>
    </dgm:pt>
    <dgm:pt modelId="{E8E3AED5-C815-4110-958D-416DA9039186}" type="sibTrans" cxnId="{6EC5952D-151D-4870-B4A5-CF8020012BBF}">
      <dgm:prSet/>
      <dgm:spPr/>
      <dgm:t>
        <a:bodyPr/>
        <a:lstStyle/>
        <a:p>
          <a:endParaRPr lang="en-US"/>
        </a:p>
      </dgm:t>
    </dgm:pt>
    <dgm:pt modelId="{58D6D408-B42A-42A2-BBC1-054824257215}">
      <dgm:prSet phldrT="[Text]" custT="1"/>
      <dgm:spPr>
        <a:solidFill>
          <a:srgbClr val="FF0000"/>
        </a:solidFill>
      </dgm:spPr>
      <dgm:t>
        <a:bodyPr/>
        <a:lstStyle/>
        <a:p>
          <a:r>
            <a:rPr lang="en-US" sz="4000" dirty="0" smtClean="0"/>
            <a:t>Unexpected Expenses</a:t>
          </a:r>
          <a:endParaRPr lang="en-US" sz="4000" dirty="0"/>
        </a:p>
      </dgm:t>
    </dgm:pt>
    <dgm:pt modelId="{7C776254-CEFC-4AD0-B23E-B45C3F0EA34E}" type="parTrans" cxnId="{CF62EDF1-73C7-47C9-B5DA-376011806237}">
      <dgm:prSet/>
      <dgm:spPr/>
      <dgm:t>
        <a:bodyPr/>
        <a:lstStyle/>
        <a:p>
          <a:endParaRPr lang="en-US"/>
        </a:p>
      </dgm:t>
    </dgm:pt>
    <dgm:pt modelId="{710D976D-0E27-44EE-B467-7E4E6FB081B9}" type="sibTrans" cxnId="{CF62EDF1-73C7-47C9-B5DA-376011806237}">
      <dgm:prSet/>
      <dgm:spPr/>
      <dgm:t>
        <a:bodyPr/>
        <a:lstStyle/>
        <a:p>
          <a:endParaRPr lang="en-US"/>
        </a:p>
      </dgm:t>
    </dgm:pt>
    <dgm:pt modelId="{1569299A-84DB-4907-BA94-21F7EBFDAD20}" type="pres">
      <dgm:prSet presAssocID="{F574CD8A-6C21-4C71-9280-4B849F40113A}" presName="linear" presStyleCnt="0">
        <dgm:presLayoutVars>
          <dgm:dir/>
          <dgm:animLvl val="lvl"/>
          <dgm:resizeHandles val="exact"/>
        </dgm:presLayoutVars>
      </dgm:prSet>
      <dgm:spPr/>
      <dgm:t>
        <a:bodyPr/>
        <a:lstStyle/>
        <a:p>
          <a:endParaRPr lang="en-US"/>
        </a:p>
      </dgm:t>
    </dgm:pt>
    <dgm:pt modelId="{2218E4D7-8790-499C-9284-AA18A88CECE1}" type="pres">
      <dgm:prSet presAssocID="{9A18D3B9-0158-485E-95C0-BED0B50657C5}" presName="parentLin" presStyleCnt="0"/>
      <dgm:spPr/>
    </dgm:pt>
    <dgm:pt modelId="{6FB5E5B0-73DA-49F7-B68E-0B017CD2F21E}" type="pres">
      <dgm:prSet presAssocID="{9A18D3B9-0158-485E-95C0-BED0B50657C5}" presName="parentLeftMargin" presStyleLbl="node1" presStyleIdx="0" presStyleCnt="5"/>
      <dgm:spPr/>
      <dgm:t>
        <a:bodyPr/>
        <a:lstStyle/>
        <a:p>
          <a:endParaRPr lang="en-US"/>
        </a:p>
      </dgm:t>
    </dgm:pt>
    <dgm:pt modelId="{25A0C48A-6219-4379-93F5-82ACABEB0EF8}" type="pres">
      <dgm:prSet presAssocID="{9A18D3B9-0158-485E-95C0-BED0B50657C5}" presName="parentText" presStyleLbl="node1" presStyleIdx="0" presStyleCnt="5">
        <dgm:presLayoutVars>
          <dgm:chMax val="0"/>
          <dgm:bulletEnabled val="1"/>
        </dgm:presLayoutVars>
      </dgm:prSet>
      <dgm:spPr/>
      <dgm:t>
        <a:bodyPr/>
        <a:lstStyle/>
        <a:p>
          <a:endParaRPr lang="en-US"/>
        </a:p>
      </dgm:t>
    </dgm:pt>
    <dgm:pt modelId="{CC573315-C0A2-415A-8645-3F9579073B52}" type="pres">
      <dgm:prSet presAssocID="{9A18D3B9-0158-485E-95C0-BED0B50657C5}" presName="negativeSpace" presStyleCnt="0"/>
      <dgm:spPr/>
    </dgm:pt>
    <dgm:pt modelId="{95197894-B998-4697-8526-818EF8E0CECF}" type="pres">
      <dgm:prSet presAssocID="{9A18D3B9-0158-485E-95C0-BED0B50657C5}" presName="childText" presStyleLbl="conFgAcc1" presStyleIdx="0" presStyleCnt="5">
        <dgm:presLayoutVars>
          <dgm:bulletEnabled val="1"/>
        </dgm:presLayoutVars>
      </dgm:prSet>
      <dgm:spPr>
        <a:solidFill>
          <a:srgbClr val="FFFF00">
            <a:alpha val="90000"/>
          </a:srgbClr>
        </a:solidFill>
      </dgm:spPr>
    </dgm:pt>
    <dgm:pt modelId="{B94D769F-C311-4F84-ADD9-1DC7E837CCFF}" type="pres">
      <dgm:prSet presAssocID="{BEA5DC46-569E-431E-994D-BA241BD57A8C}" presName="spaceBetweenRectangles" presStyleCnt="0"/>
      <dgm:spPr/>
    </dgm:pt>
    <dgm:pt modelId="{3FE24061-2D89-4C59-B538-C0378364309A}" type="pres">
      <dgm:prSet presAssocID="{659D940D-CCA4-4E6A-B3EF-701444FA2294}" presName="parentLin" presStyleCnt="0"/>
      <dgm:spPr/>
    </dgm:pt>
    <dgm:pt modelId="{B8E6C1A8-00AF-4187-B652-8639892FDEE8}" type="pres">
      <dgm:prSet presAssocID="{659D940D-CCA4-4E6A-B3EF-701444FA2294}" presName="parentLeftMargin" presStyleLbl="node1" presStyleIdx="0" presStyleCnt="5"/>
      <dgm:spPr/>
      <dgm:t>
        <a:bodyPr/>
        <a:lstStyle/>
        <a:p>
          <a:endParaRPr lang="en-US"/>
        </a:p>
      </dgm:t>
    </dgm:pt>
    <dgm:pt modelId="{C6A58F6B-144D-4030-A658-2B72859F0147}" type="pres">
      <dgm:prSet presAssocID="{659D940D-CCA4-4E6A-B3EF-701444FA2294}" presName="parentText" presStyleLbl="node1" presStyleIdx="1" presStyleCnt="5" custLinFactNeighborX="84874" custLinFactNeighborY="13351">
        <dgm:presLayoutVars>
          <dgm:chMax val="0"/>
          <dgm:bulletEnabled val="1"/>
        </dgm:presLayoutVars>
      </dgm:prSet>
      <dgm:spPr/>
      <dgm:t>
        <a:bodyPr/>
        <a:lstStyle/>
        <a:p>
          <a:endParaRPr lang="en-US"/>
        </a:p>
      </dgm:t>
    </dgm:pt>
    <dgm:pt modelId="{2C0125E6-BA3D-4475-8EEC-B28C052DDCB4}" type="pres">
      <dgm:prSet presAssocID="{659D940D-CCA4-4E6A-B3EF-701444FA2294}" presName="negativeSpace" presStyleCnt="0"/>
      <dgm:spPr/>
    </dgm:pt>
    <dgm:pt modelId="{6C17AD37-F781-414C-B52C-D9BF285B348D}" type="pres">
      <dgm:prSet presAssocID="{659D940D-CCA4-4E6A-B3EF-701444FA2294}" presName="childText" presStyleLbl="conFgAcc1" presStyleIdx="1" presStyleCnt="5">
        <dgm:presLayoutVars>
          <dgm:bulletEnabled val="1"/>
        </dgm:presLayoutVars>
      </dgm:prSet>
      <dgm:spPr>
        <a:solidFill>
          <a:srgbClr val="FFFF00">
            <a:alpha val="90000"/>
          </a:srgbClr>
        </a:solidFill>
      </dgm:spPr>
    </dgm:pt>
    <dgm:pt modelId="{795D455F-DF1D-47AD-803B-50799975071B}" type="pres">
      <dgm:prSet presAssocID="{B4D4244F-6D52-4E67-B527-93A44870E5BF}" presName="spaceBetweenRectangles" presStyleCnt="0"/>
      <dgm:spPr/>
    </dgm:pt>
    <dgm:pt modelId="{598A8A8B-7EB7-421B-BDB3-8018488065EE}" type="pres">
      <dgm:prSet presAssocID="{9F45280F-9F31-4C97-907D-EC9D53E6A28F}" presName="parentLin" presStyleCnt="0"/>
      <dgm:spPr/>
    </dgm:pt>
    <dgm:pt modelId="{9B391DB6-1B09-476B-ACC8-49130A56A2F5}" type="pres">
      <dgm:prSet presAssocID="{9F45280F-9F31-4C97-907D-EC9D53E6A28F}" presName="parentLeftMargin" presStyleLbl="node1" presStyleIdx="1" presStyleCnt="5"/>
      <dgm:spPr/>
      <dgm:t>
        <a:bodyPr/>
        <a:lstStyle/>
        <a:p>
          <a:endParaRPr lang="en-US"/>
        </a:p>
      </dgm:t>
    </dgm:pt>
    <dgm:pt modelId="{43671483-1CE1-487C-904B-A648CA42DAE9}" type="pres">
      <dgm:prSet presAssocID="{9F45280F-9F31-4C97-907D-EC9D53E6A28F}" presName="parentText" presStyleLbl="node1" presStyleIdx="2" presStyleCnt="5" custLinFactX="7323" custLinFactNeighborX="100000" custLinFactNeighborY="26718">
        <dgm:presLayoutVars>
          <dgm:chMax val="0"/>
          <dgm:bulletEnabled val="1"/>
        </dgm:presLayoutVars>
      </dgm:prSet>
      <dgm:spPr/>
      <dgm:t>
        <a:bodyPr/>
        <a:lstStyle/>
        <a:p>
          <a:endParaRPr lang="en-US"/>
        </a:p>
      </dgm:t>
    </dgm:pt>
    <dgm:pt modelId="{1AFC5070-9EC6-4A27-BB7D-0FA527AC2987}" type="pres">
      <dgm:prSet presAssocID="{9F45280F-9F31-4C97-907D-EC9D53E6A28F}" presName="negativeSpace" presStyleCnt="0"/>
      <dgm:spPr/>
    </dgm:pt>
    <dgm:pt modelId="{532A8722-F685-426B-9F71-ECE4EAFCE247}" type="pres">
      <dgm:prSet presAssocID="{9F45280F-9F31-4C97-907D-EC9D53E6A28F}" presName="childText" presStyleLbl="conFgAcc1" presStyleIdx="2" presStyleCnt="5" custLinFactY="-5845" custLinFactNeighborX="840" custLinFactNeighborY="-100000">
        <dgm:presLayoutVars>
          <dgm:bulletEnabled val="1"/>
        </dgm:presLayoutVars>
      </dgm:prSet>
      <dgm:spPr>
        <a:solidFill>
          <a:srgbClr val="FFFF00">
            <a:alpha val="90000"/>
          </a:srgbClr>
        </a:solidFill>
      </dgm:spPr>
    </dgm:pt>
    <dgm:pt modelId="{E0021A78-F5B3-431E-95BF-0AA84D84F1C6}" type="pres">
      <dgm:prSet presAssocID="{F563CC4F-822B-415C-A9EC-ACC095F8226E}" presName="spaceBetweenRectangles" presStyleCnt="0"/>
      <dgm:spPr/>
    </dgm:pt>
    <dgm:pt modelId="{95144922-E744-44C5-85C2-367CF6ED163A}" type="pres">
      <dgm:prSet presAssocID="{6F788C07-618B-4771-8AA6-583BF51A3C2F}" presName="parentLin" presStyleCnt="0"/>
      <dgm:spPr/>
    </dgm:pt>
    <dgm:pt modelId="{8DE7A824-4ACF-4EB1-82F5-951FF3E10BE1}" type="pres">
      <dgm:prSet presAssocID="{6F788C07-618B-4771-8AA6-583BF51A3C2F}" presName="parentLeftMargin" presStyleLbl="node1" presStyleIdx="2" presStyleCnt="5"/>
      <dgm:spPr/>
      <dgm:t>
        <a:bodyPr/>
        <a:lstStyle/>
        <a:p>
          <a:endParaRPr lang="en-US"/>
        </a:p>
      </dgm:t>
    </dgm:pt>
    <dgm:pt modelId="{38340585-16D8-41D9-BEE2-22A21C413D47}" type="pres">
      <dgm:prSet presAssocID="{6F788C07-618B-4771-8AA6-583BF51A3C2F}" presName="parentText" presStyleLbl="node1" presStyleIdx="3" presStyleCnt="5" custLinFactX="13325" custLinFactNeighborX="100000" custLinFactNeighborY="24900">
        <dgm:presLayoutVars>
          <dgm:chMax val="0"/>
          <dgm:bulletEnabled val="1"/>
        </dgm:presLayoutVars>
      </dgm:prSet>
      <dgm:spPr/>
      <dgm:t>
        <a:bodyPr/>
        <a:lstStyle/>
        <a:p>
          <a:endParaRPr lang="en-US"/>
        </a:p>
      </dgm:t>
    </dgm:pt>
    <dgm:pt modelId="{6A6AC58B-4093-41FB-938C-70A6A7DAA840}" type="pres">
      <dgm:prSet presAssocID="{6F788C07-618B-4771-8AA6-583BF51A3C2F}" presName="negativeSpace" presStyleCnt="0"/>
      <dgm:spPr/>
    </dgm:pt>
    <dgm:pt modelId="{6CE9A21F-5EEE-41AC-864E-EE8912AB19BD}" type="pres">
      <dgm:prSet presAssocID="{6F788C07-618B-4771-8AA6-583BF51A3C2F}" presName="childText" presStyleLbl="conFgAcc1" presStyleIdx="3" presStyleCnt="5">
        <dgm:presLayoutVars>
          <dgm:bulletEnabled val="1"/>
        </dgm:presLayoutVars>
      </dgm:prSet>
      <dgm:spPr>
        <a:solidFill>
          <a:srgbClr val="FFFF00">
            <a:alpha val="90000"/>
          </a:srgbClr>
        </a:solidFill>
      </dgm:spPr>
    </dgm:pt>
    <dgm:pt modelId="{AA98D622-029D-40AF-8FFF-1B187619EF51}" type="pres">
      <dgm:prSet presAssocID="{E8E3AED5-C815-4110-958D-416DA9039186}" presName="spaceBetweenRectangles" presStyleCnt="0"/>
      <dgm:spPr/>
    </dgm:pt>
    <dgm:pt modelId="{DFA56B83-98AD-4B4E-926A-19FF11ECDB4B}" type="pres">
      <dgm:prSet presAssocID="{58D6D408-B42A-42A2-BBC1-054824257215}" presName="parentLin" presStyleCnt="0"/>
      <dgm:spPr/>
    </dgm:pt>
    <dgm:pt modelId="{CF3D0B96-B79E-405E-A254-CFF22CE6662D}" type="pres">
      <dgm:prSet presAssocID="{58D6D408-B42A-42A2-BBC1-054824257215}" presName="parentLeftMargin" presStyleLbl="node1" presStyleIdx="3" presStyleCnt="5"/>
      <dgm:spPr/>
      <dgm:t>
        <a:bodyPr/>
        <a:lstStyle/>
        <a:p>
          <a:endParaRPr lang="en-US"/>
        </a:p>
      </dgm:t>
    </dgm:pt>
    <dgm:pt modelId="{5AFCAD51-58E2-4518-9507-A469656FF6C0}" type="pres">
      <dgm:prSet presAssocID="{58D6D408-B42A-42A2-BBC1-054824257215}" presName="parentText" presStyleLbl="node1" presStyleIdx="4" presStyleCnt="5" custLinFactX="21729" custLinFactNeighborX="100000" custLinFactNeighborY="23083">
        <dgm:presLayoutVars>
          <dgm:chMax val="0"/>
          <dgm:bulletEnabled val="1"/>
        </dgm:presLayoutVars>
      </dgm:prSet>
      <dgm:spPr/>
      <dgm:t>
        <a:bodyPr/>
        <a:lstStyle/>
        <a:p>
          <a:endParaRPr lang="en-US"/>
        </a:p>
      </dgm:t>
    </dgm:pt>
    <dgm:pt modelId="{8B97F6B4-804B-43A8-A884-1FB2E91246BA}" type="pres">
      <dgm:prSet presAssocID="{58D6D408-B42A-42A2-BBC1-054824257215}" presName="negativeSpace" presStyleCnt="0"/>
      <dgm:spPr/>
    </dgm:pt>
    <dgm:pt modelId="{368DD7CE-B8ED-4F00-AA9A-E3BEC7945D41}" type="pres">
      <dgm:prSet presAssocID="{58D6D408-B42A-42A2-BBC1-054824257215}" presName="childText" presStyleLbl="conFgAcc1" presStyleIdx="4" presStyleCnt="5">
        <dgm:presLayoutVars>
          <dgm:bulletEnabled val="1"/>
        </dgm:presLayoutVars>
      </dgm:prSet>
      <dgm:spPr>
        <a:solidFill>
          <a:srgbClr val="FFFF00">
            <a:alpha val="90000"/>
          </a:srgbClr>
        </a:solidFill>
      </dgm:spPr>
    </dgm:pt>
  </dgm:ptLst>
  <dgm:cxnLst>
    <dgm:cxn modelId="{CB6B4890-AAF3-492C-9DF1-D7DFA80D24D7}" type="presOf" srcId="{9F45280F-9F31-4C97-907D-EC9D53E6A28F}" destId="{43671483-1CE1-487C-904B-A648CA42DAE9}" srcOrd="1" destOrd="0" presId="urn:microsoft.com/office/officeart/2005/8/layout/list1"/>
    <dgm:cxn modelId="{6EC5952D-151D-4870-B4A5-CF8020012BBF}" srcId="{F574CD8A-6C21-4C71-9280-4B849F40113A}" destId="{6F788C07-618B-4771-8AA6-583BF51A3C2F}" srcOrd="3" destOrd="0" parTransId="{279A0073-3AD9-40B9-A067-D4B3CCFB3224}" sibTransId="{E8E3AED5-C815-4110-958D-416DA9039186}"/>
    <dgm:cxn modelId="{3C56AD0F-356A-48E7-8CA6-F26F7185B6BA}" type="presOf" srcId="{6F788C07-618B-4771-8AA6-583BF51A3C2F}" destId="{38340585-16D8-41D9-BEE2-22A21C413D47}" srcOrd="1" destOrd="0" presId="urn:microsoft.com/office/officeart/2005/8/layout/list1"/>
    <dgm:cxn modelId="{CF62EDF1-73C7-47C9-B5DA-376011806237}" srcId="{F574CD8A-6C21-4C71-9280-4B849F40113A}" destId="{58D6D408-B42A-42A2-BBC1-054824257215}" srcOrd="4" destOrd="0" parTransId="{7C776254-CEFC-4AD0-B23E-B45C3F0EA34E}" sibTransId="{710D976D-0E27-44EE-B467-7E4E6FB081B9}"/>
    <dgm:cxn modelId="{1ED7DAD2-E2FC-4CA1-B3D0-8F6E483BB0FD}" srcId="{F574CD8A-6C21-4C71-9280-4B849F40113A}" destId="{9A18D3B9-0158-485E-95C0-BED0B50657C5}" srcOrd="0" destOrd="0" parTransId="{CEB58A52-4984-403F-8594-10C4D5A0790A}" sibTransId="{BEA5DC46-569E-431E-994D-BA241BD57A8C}"/>
    <dgm:cxn modelId="{315984C5-EED2-4AFF-90B4-602D3D1D2043}" type="presOf" srcId="{9A18D3B9-0158-485E-95C0-BED0B50657C5}" destId="{6FB5E5B0-73DA-49F7-B68E-0B017CD2F21E}" srcOrd="0" destOrd="0" presId="urn:microsoft.com/office/officeart/2005/8/layout/list1"/>
    <dgm:cxn modelId="{B7A311DF-C441-43E8-B61E-3515E959344A}" type="presOf" srcId="{9A18D3B9-0158-485E-95C0-BED0B50657C5}" destId="{25A0C48A-6219-4379-93F5-82ACABEB0EF8}" srcOrd="1" destOrd="0" presId="urn:microsoft.com/office/officeart/2005/8/layout/list1"/>
    <dgm:cxn modelId="{6840B0ED-8299-4DB0-9481-C3539A7F6FD4}" type="presOf" srcId="{659D940D-CCA4-4E6A-B3EF-701444FA2294}" destId="{C6A58F6B-144D-4030-A658-2B72859F0147}" srcOrd="1" destOrd="0" presId="urn:microsoft.com/office/officeart/2005/8/layout/list1"/>
    <dgm:cxn modelId="{B7EF258D-996D-4721-91B6-875652CD499E}" type="presOf" srcId="{6F788C07-618B-4771-8AA6-583BF51A3C2F}" destId="{8DE7A824-4ACF-4EB1-82F5-951FF3E10BE1}" srcOrd="0" destOrd="0" presId="urn:microsoft.com/office/officeart/2005/8/layout/list1"/>
    <dgm:cxn modelId="{BC29623F-B965-4B36-8134-14CFFBCFD904}" type="presOf" srcId="{58D6D408-B42A-42A2-BBC1-054824257215}" destId="{5AFCAD51-58E2-4518-9507-A469656FF6C0}" srcOrd="1" destOrd="0" presId="urn:microsoft.com/office/officeart/2005/8/layout/list1"/>
    <dgm:cxn modelId="{CE20F227-060F-4767-AE11-C5FA2B93AE9D}" type="presOf" srcId="{F574CD8A-6C21-4C71-9280-4B849F40113A}" destId="{1569299A-84DB-4907-BA94-21F7EBFDAD20}" srcOrd="0" destOrd="0" presId="urn:microsoft.com/office/officeart/2005/8/layout/list1"/>
    <dgm:cxn modelId="{6E659493-4EB4-418B-A014-2213732CF9E3}" type="presOf" srcId="{58D6D408-B42A-42A2-BBC1-054824257215}" destId="{CF3D0B96-B79E-405E-A254-CFF22CE6662D}" srcOrd="0" destOrd="0" presId="urn:microsoft.com/office/officeart/2005/8/layout/list1"/>
    <dgm:cxn modelId="{C2C7BC19-9375-4196-AC01-FA2CD6B2EEA8}" type="presOf" srcId="{659D940D-CCA4-4E6A-B3EF-701444FA2294}" destId="{B8E6C1A8-00AF-4187-B652-8639892FDEE8}" srcOrd="0" destOrd="0" presId="urn:microsoft.com/office/officeart/2005/8/layout/list1"/>
    <dgm:cxn modelId="{D0E16016-7CFA-4406-BCAA-404AAD0400ED}" srcId="{F574CD8A-6C21-4C71-9280-4B849F40113A}" destId="{9F45280F-9F31-4C97-907D-EC9D53E6A28F}" srcOrd="2" destOrd="0" parTransId="{BBDDB5F6-DD91-4120-9AF2-AC353280929F}" sibTransId="{F563CC4F-822B-415C-A9EC-ACC095F8226E}"/>
    <dgm:cxn modelId="{93C7EDBF-F4E1-480C-8E86-549596D9FCED}" srcId="{F574CD8A-6C21-4C71-9280-4B849F40113A}" destId="{659D940D-CCA4-4E6A-B3EF-701444FA2294}" srcOrd="1" destOrd="0" parTransId="{C0D1D81B-4F03-4A20-A4E7-CE6F7DEDB5D3}" sibTransId="{B4D4244F-6D52-4E67-B527-93A44870E5BF}"/>
    <dgm:cxn modelId="{19B2CC91-9FEF-445A-BEEB-BE2C54A4B263}" type="presOf" srcId="{9F45280F-9F31-4C97-907D-EC9D53E6A28F}" destId="{9B391DB6-1B09-476B-ACC8-49130A56A2F5}" srcOrd="0" destOrd="0" presId="urn:microsoft.com/office/officeart/2005/8/layout/list1"/>
    <dgm:cxn modelId="{02598EF8-59B6-4408-97A9-BF4328FD3DD6}" type="presParOf" srcId="{1569299A-84DB-4907-BA94-21F7EBFDAD20}" destId="{2218E4D7-8790-499C-9284-AA18A88CECE1}" srcOrd="0" destOrd="0" presId="urn:microsoft.com/office/officeart/2005/8/layout/list1"/>
    <dgm:cxn modelId="{586CCF16-7348-4DFC-A486-9CD03A3F5EFD}" type="presParOf" srcId="{2218E4D7-8790-499C-9284-AA18A88CECE1}" destId="{6FB5E5B0-73DA-49F7-B68E-0B017CD2F21E}" srcOrd="0" destOrd="0" presId="urn:microsoft.com/office/officeart/2005/8/layout/list1"/>
    <dgm:cxn modelId="{2EBF0AD9-3DC5-4D9F-B874-317C539D44B9}" type="presParOf" srcId="{2218E4D7-8790-499C-9284-AA18A88CECE1}" destId="{25A0C48A-6219-4379-93F5-82ACABEB0EF8}" srcOrd="1" destOrd="0" presId="urn:microsoft.com/office/officeart/2005/8/layout/list1"/>
    <dgm:cxn modelId="{761C6E45-CBAD-4A98-BBD6-E65E4F6BE78D}" type="presParOf" srcId="{1569299A-84DB-4907-BA94-21F7EBFDAD20}" destId="{CC573315-C0A2-415A-8645-3F9579073B52}" srcOrd="1" destOrd="0" presId="urn:microsoft.com/office/officeart/2005/8/layout/list1"/>
    <dgm:cxn modelId="{A1E4DC71-080B-4A24-8B85-839F68B44EFE}" type="presParOf" srcId="{1569299A-84DB-4907-BA94-21F7EBFDAD20}" destId="{95197894-B998-4697-8526-818EF8E0CECF}" srcOrd="2" destOrd="0" presId="urn:microsoft.com/office/officeart/2005/8/layout/list1"/>
    <dgm:cxn modelId="{DC5E2FEE-B049-4157-B571-D0AF4DD9B3E3}" type="presParOf" srcId="{1569299A-84DB-4907-BA94-21F7EBFDAD20}" destId="{B94D769F-C311-4F84-ADD9-1DC7E837CCFF}" srcOrd="3" destOrd="0" presId="urn:microsoft.com/office/officeart/2005/8/layout/list1"/>
    <dgm:cxn modelId="{3A377D49-5143-4C6F-B78D-765C42B853DA}" type="presParOf" srcId="{1569299A-84DB-4907-BA94-21F7EBFDAD20}" destId="{3FE24061-2D89-4C59-B538-C0378364309A}" srcOrd="4" destOrd="0" presId="urn:microsoft.com/office/officeart/2005/8/layout/list1"/>
    <dgm:cxn modelId="{65DC8498-9919-4F87-8185-31E485633415}" type="presParOf" srcId="{3FE24061-2D89-4C59-B538-C0378364309A}" destId="{B8E6C1A8-00AF-4187-B652-8639892FDEE8}" srcOrd="0" destOrd="0" presId="urn:microsoft.com/office/officeart/2005/8/layout/list1"/>
    <dgm:cxn modelId="{2B1D6508-B35D-4151-9131-300EA9567A86}" type="presParOf" srcId="{3FE24061-2D89-4C59-B538-C0378364309A}" destId="{C6A58F6B-144D-4030-A658-2B72859F0147}" srcOrd="1" destOrd="0" presId="urn:microsoft.com/office/officeart/2005/8/layout/list1"/>
    <dgm:cxn modelId="{1B15FD98-33A7-4356-93A7-0979C6F833D0}" type="presParOf" srcId="{1569299A-84DB-4907-BA94-21F7EBFDAD20}" destId="{2C0125E6-BA3D-4475-8EEC-B28C052DDCB4}" srcOrd="5" destOrd="0" presId="urn:microsoft.com/office/officeart/2005/8/layout/list1"/>
    <dgm:cxn modelId="{4179429B-933C-4A6D-B25A-3B85922D6ED7}" type="presParOf" srcId="{1569299A-84DB-4907-BA94-21F7EBFDAD20}" destId="{6C17AD37-F781-414C-B52C-D9BF285B348D}" srcOrd="6" destOrd="0" presId="urn:microsoft.com/office/officeart/2005/8/layout/list1"/>
    <dgm:cxn modelId="{3B1C50ED-43BD-4C41-A5F9-6C1EFCDA90A9}" type="presParOf" srcId="{1569299A-84DB-4907-BA94-21F7EBFDAD20}" destId="{795D455F-DF1D-47AD-803B-50799975071B}" srcOrd="7" destOrd="0" presId="urn:microsoft.com/office/officeart/2005/8/layout/list1"/>
    <dgm:cxn modelId="{6D50E1FB-E1BA-4080-8C0E-200556E1BF13}" type="presParOf" srcId="{1569299A-84DB-4907-BA94-21F7EBFDAD20}" destId="{598A8A8B-7EB7-421B-BDB3-8018488065EE}" srcOrd="8" destOrd="0" presId="urn:microsoft.com/office/officeart/2005/8/layout/list1"/>
    <dgm:cxn modelId="{8600DAE6-055A-43CB-9F06-E050AF1C1F84}" type="presParOf" srcId="{598A8A8B-7EB7-421B-BDB3-8018488065EE}" destId="{9B391DB6-1B09-476B-ACC8-49130A56A2F5}" srcOrd="0" destOrd="0" presId="urn:microsoft.com/office/officeart/2005/8/layout/list1"/>
    <dgm:cxn modelId="{A6A5BEA6-A458-4578-92AD-8331DE92EC0A}" type="presParOf" srcId="{598A8A8B-7EB7-421B-BDB3-8018488065EE}" destId="{43671483-1CE1-487C-904B-A648CA42DAE9}" srcOrd="1" destOrd="0" presId="urn:microsoft.com/office/officeart/2005/8/layout/list1"/>
    <dgm:cxn modelId="{FD1490FF-A5FC-4DA6-931C-DD1B6A669BB6}" type="presParOf" srcId="{1569299A-84DB-4907-BA94-21F7EBFDAD20}" destId="{1AFC5070-9EC6-4A27-BB7D-0FA527AC2987}" srcOrd="9" destOrd="0" presId="urn:microsoft.com/office/officeart/2005/8/layout/list1"/>
    <dgm:cxn modelId="{DEB94AFE-890A-427E-89AD-67A2D6EAADB3}" type="presParOf" srcId="{1569299A-84DB-4907-BA94-21F7EBFDAD20}" destId="{532A8722-F685-426B-9F71-ECE4EAFCE247}" srcOrd="10" destOrd="0" presId="urn:microsoft.com/office/officeart/2005/8/layout/list1"/>
    <dgm:cxn modelId="{625AB1D1-99CC-4910-9B38-F3C0892A80EE}" type="presParOf" srcId="{1569299A-84DB-4907-BA94-21F7EBFDAD20}" destId="{E0021A78-F5B3-431E-95BF-0AA84D84F1C6}" srcOrd="11" destOrd="0" presId="urn:microsoft.com/office/officeart/2005/8/layout/list1"/>
    <dgm:cxn modelId="{EAB51C07-9699-48D1-BA67-248680861D59}" type="presParOf" srcId="{1569299A-84DB-4907-BA94-21F7EBFDAD20}" destId="{95144922-E744-44C5-85C2-367CF6ED163A}" srcOrd="12" destOrd="0" presId="urn:microsoft.com/office/officeart/2005/8/layout/list1"/>
    <dgm:cxn modelId="{FC2B0AD5-B3F2-4593-82CD-CE6893D81D59}" type="presParOf" srcId="{95144922-E744-44C5-85C2-367CF6ED163A}" destId="{8DE7A824-4ACF-4EB1-82F5-951FF3E10BE1}" srcOrd="0" destOrd="0" presId="urn:microsoft.com/office/officeart/2005/8/layout/list1"/>
    <dgm:cxn modelId="{1FAB904A-A17E-4776-B0BB-A32BF84535FE}" type="presParOf" srcId="{95144922-E744-44C5-85C2-367CF6ED163A}" destId="{38340585-16D8-41D9-BEE2-22A21C413D47}" srcOrd="1" destOrd="0" presId="urn:microsoft.com/office/officeart/2005/8/layout/list1"/>
    <dgm:cxn modelId="{BC46F345-99C8-4FB4-87B2-5328ECA1BB86}" type="presParOf" srcId="{1569299A-84DB-4907-BA94-21F7EBFDAD20}" destId="{6A6AC58B-4093-41FB-938C-70A6A7DAA840}" srcOrd="13" destOrd="0" presId="urn:microsoft.com/office/officeart/2005/8/layout/list1"/>
    <dgm:cxn modelId="{C82F5410-8457-4A1B-B32C-5AD7473C7888}" type="presParOf" srcId="{1569299A-84DB-4907-BA94-21F7EBFDAD20}" destId="{6CE9A21F-5EEE-41AC-864E-EE8912AB19BD}" srcOrd="14" destOrd="0" presId="urn:microsoft.com/office/officeart/2005/8/layout/list1"/>
    <dgm:cxn modelId="{BEA83A0F-4D93-4F5A-8FAE-989050E84F84}" type="presParOf" srcId="{1569299A-84DB-4907-BA94-21F7EBFDAD20}" destId="{AA98D622-029D-40AF-8FFF-1B187619EF51}" srcOrd="15" destOrd="0" presId="urn:microsoft.com/office/officeart/2005/8/layout/list1"/>
    <dgm:cxn modelId="{6BC7D436-E999-4033-A582-E6BAF59992D8}" type="presParOf" srcId="{1569299A-84DB-4907-BA94-21F7EBFDAD20}" destId="{DFA56B83-98AD-4B4E-926A-19FF11ECDB4B}" srcOrd="16" destOrd="0" presId="urn:microsoft.com/office/officeart/2005/8/layout/list1"/>
    <dgm:cxn modelId="{FD61C59A-DF12-4F14-9363-E096DE196438}" type="presParOf" srcId="{DFA56B83-98AD-4B4E-926A-19FF11ECDB4B}" destId="{CF3D0B96-B79E-405E-A254-CFF22CE6662D}" srcOrd="0" destOrd="0" presId="urn:microsoft.com/office/officeart/2005/8/layout/list1"/>
    <dgm:cxn modelId="{B3263AAF-CFA3-4C4C-8230-5543643C696F}" type="presParOf" srcId="{DFA56B83-98AD-4B4E-926A-19FF11ECDB4B}" destId="{5AFCAD51-58E2-4518-9507-A469656FF6C0}" srcOrd="1" destOrd="0" presId="urn:microsoft.com/office/officeart/2005/8/layout/list1"/>
    <dgm:cxn modelId="{A0EDAE6C-AEB9-4E19-96FC-47E0752BFE75}" type="presParOf" srcId="{1569299A-84DB-4907-BA94-21F7EBFDAD20}" destId="{8B97F6B4-804B-43A8-A884-1FB2E91246BA}" srcOrd="17" destOrd="0" presId="urn:microsoft.com/office/officeart/2005/8/layout/list1"/>
    <dgm:cxn modelId="{858E1D4D-2071-4D3D-8352-C68D08C8C1D2}" type="presParOf" srcId="{1569299A-84DB-4907-BA94-21F7EBFDAD20}" destId="{368DD7CE-B8ED-4F00-AA9A-E3BEC7945D4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4CD8A-6C21-4C71-9280-4B849F401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18D3B9-0158-485E-95C0-BED0B50657C5}">
      <dgm:prSet phldrT="[Text]" custT="1"/>
      <dgm:spPr>
        <a:solidFill>
          <a:srgbClr val="FF0000"/>
        </a:solidFill>
      </dgm:spPr>
      <dgm:t>
        <a:bodyPr/>
        <a:lstStyle/>
        <a:p>
          <a:r>
            <a:rPr lang="en-US" sz="4000" dirty="0" smtClean="0">
              <a:solidFill>
                <a:schemeClr val="tx1"/>
              </a:solidFill>
            </a:rPr>
            <a:t>Down Payment / Taxes</a:t>
          </a:r>
          <a:endParaRPr lang="en-US" sz="4000" dirty="0">
            <a:solidFill>
              <a:schemeClr val="tx1"/>
            </a:solidFill>
          </a:endParaRPr>
        </a:p>
      </dgm:t>
    </dgm:pt>
    <dgm:pt modelId="{CEB58A52-4984-403F-8594-10C4D5A0790A}" type="parTrans" cxnId="{1ED7DAD2-E2FC-4CA1-B3D0-8F6E483BB0FD}">
      <dgm:prSet/>
      <dgm:spPr/>
      <dgm:t>
        <a:bodyPr/>
        <a:lstStyle/>
        <a:p>
          <a:endParaRPr lang="en-US"/>
        </a:p>
      </dgm:t>
    </dgm:pt>
    <dgm:pt modelId="{BEA5DC46-569E-431E-994D-BA241BD57A8C}" type="sibTrans" cxnId="{1ED7DAD2-E2FC-4CA1-B3D0-8F6E483BB0FD}">
      <dgm:prSet/>
      <dgm:spPr/>
      <dgm:t>
        <a:bodyPr/>
        <a:lstStyle/>
        <a:p>
          <a:endParaRPr lang="en-US"/>
        </a:p>
      </dgm:t>
    </dgm:pt>
    <dgm:pt modelId="{659D940D-CCA4-4E6A-B3EF-701444FA2294}">
      <dgm:prSet phldrT="[Text]" custT="1"/>
      <dgm:spPr>
        <a:solidFill>
          <a:srgbClr val="FF0000"/>
        </a:solidFill>
      </dgm:spPr>
      <dgm:t>
        <a:bodyPr/>
        <a:lstStyle/>
        <a:p>
          <a:r>
            <a:rPr lang="en-US" sz="4000" dirty="0" smtClean="0"/>
            <a:t>Loan Payment</a:t>
          </a:r>
          <a:endParaRPr lang="en-US" sz="4000" dirty="0"/>
        </a:p>
      </dgm:t>
    </dgm:pt>
    <dgm:pt modelId="{C0D1D81B-4F03-4A20-A4E7-CE6F7DEDB5D3}" type="parTrans" cxnId="{93C7EDBF-F4E1-480C-8E86-549596D9FCED}">
      <dgm:prSet/>
      <dgm:spPr/>
      <dgm:t>
        <a:bodyPr/>
        <a:lstStyle/>
        <a:p>
          <a:endParaRPr lang="en-US"/>
        </a:p>
      </dgm:t>
    </dgm:pt>
    <dgm:pt modelId="{B4D4244F-6D52-4E67-B527-93A44870E5BF}" type="sibTrans" cxnId="{93C7EDBF-F4E1-480C-8E86-549596D9FCED}">
      <dgm:prSet/>
      <dgm:spPr/>
      <dgm:t>
        <a:bodyPr/>
        <a:lstStyle/>
        <a:p>
          <a:endParaRPr lang="en-US"/>
        </a:p>
      </dgm:t>
    </dgm:pt>
    <dgm:pt modelId="{9F45280F-9F31-4C97-907D-EC9D53E6A28F}">
      <dgm:prSet phldrT="[Text]" custT="1"/>
      <dgm:spPr>
        <a:solidFill>
          <a:srgbClr val="FF0000"/>
        </a:solidFill>
      </dgm:spPr>
      <dgm:t>
        <a:bodyPr/>
        <a:lstStyle/>
        <a:p>
          <a:r>
            <a:rPr lang="en-US" sz="4000" dirty="0" smtClean="0"/>
            <a:t>Insurance</a:t>
          </a:r>
          <a:endParaRPr lang="en-US" sz="4000" dirty="0"/>
        </a:p>
      </dgm:t>
    </dgm:pt>
    <dgm:pt modelId="{BBDDB5F6-DD91-4120-9AF2-AC353280929F}" type="parTrans" cxnId="{D0E16016-7CFA-4406-BCAA-404AAD0400ED}">
      <dgm:prSet/>
      <dgm:spPr/>
      <dgm:t>
        <a:bodyPr/>
        <a:lstStyle/>
        <a:p>
          <a:endParaRPr lang="en-US"/>
        </a:p>
      </dgm:t>
    </dgm:pt>
    <dgm:pt modelId="{F563CC4F-822B-415C-A9EC-ACC095F8226E}" type="sibTrans" cxnId="{D0E16016-7CFA-4406-BCAA-404AAD0400ED}">
      <dgm:prSet/>
      <dgm:spPr/>
      <dgm:t>
        <a:bodyPr/>
        <a:lstStyle/>
        <a:p>
          <a:endParaRPr lang="en-US"/>
        </a:p>
      </dgm:t>
    </dgm:pt>
    <dgm:pt modelId="{6F788C07-618B-4771-8AA6-583BF51A3C2F}">
      <dgm:prSet phldrT="[Text]" custT="1"/>
      <dgm:spPr>
        <a:solidFill>
          <a:srgbClr val="FF0000"/>
        </a:solidFill>
      </dgm:spPr>
      <dgm:t>
        <a:bodyPr/>
        <a:lstStyle/>
        <a:p>
          <a:r>
            <a:rPr lang="en-US" sz="4000" dirty="0" smtClean="0"/>
            <a:t>Gas and Oil</a:t>
          </a:r>
          <a:endParaRPr lang="en-US" sz="4000" dirty="0"/>
        </a:p>
      </dgm:t>
    </dgm:pt>
    <dgm:pt modelId="{279A0073-3AD9-40B9-A067-D4B3CCFB3224}" type="parTrans" cxnId="{6EC5952D-151D-4870-B4A5-CF8020012BBF}">
      <dgm:prSet/>
      <dgm:spPr/>
      <dgm:t>
        <a:bodyPr/>
        <a:lstStyle/>
        <a:p>
          <a:endParaRPr lang="en-US"/>
        </a:p>
      </dgm:t>
    </dgm:pt>
    <dgm:pt modelId="{E8E3AED5-C815-4110-958D-416DA9039186}" type="sibTrans" cxnId="{6EC5952D-151D-4870-B4A5-CF8020012BBF}">
      <dgm:prSet/>
      <dgm:spPr/>
      <dgm:t>
        <a:bodyPr/>
        <a:lstStyle/>
        <a:p>
          <a:endParaRPr lang="en-US"/>
        </a:p>
      </dgm:t>
    </dgm:pt>
    <dgm:pt modelId="{58D6D408-B42A-42A2-BBC1-054824257215}">
      <dgm:prSet phldrT="[Text]" custT="1"/>
      <dgm:spPr>
        <a:solidFill>
          <a:srgbClr val="FF0000"/>
        </a:solidFill>
      </dgm:spPr>
      <dgm:t>
        <a:bodyPr/>
        <a:lstStyle/>
        <a:p>
          <a:r>
            <a:rPr lang="en-US" sz="4000" dirty="0" smtClean="0"/>
            <a:t>Repairs and Maintenance</a:t>
          </a:r>
          <a:endParaRPr lang="en-US" sz="4000" dirty="0"/>
        </a:p>
      </dgm:t>
    </dgm:pt>
    <dgm:pt modelId="{7C776254-CEFC-4AD0-B23E-B45C3F0EA34E}" type="parTrans" cxnId="{CF62EDF1-73C7-47C9-B5DA-376011806237}">
      <dgm:prSet/>
      <dgm:spPr/>
      <dgm:t>
        <a:bodyPr/>
        <a:lstStyle/>
        <a:p>
          <a:endParaRPr lang="en-US"/>
        </a:p>
      </dgm:t>
    </dgm:pt>
    <dgm:pt modelId="{710D976D-0E27-44EE-B467-7E4E6FB081B9}" type="sibTrans" cxnId="{CF62EDF1-73C7-47C9-B5DA-376011806237}">
      <dgm:prSet/>
      <dgm:spPr/>
      <dgm:t>
        <a:bodyPr/>
        <a:lstStyle/>
        <a:p>
          <a:endParaRPr lang="en-US"/>
        </a:p>
      </dgm:t>
    </dgm:pt>
    <dgm:pt modelId="{1569299A-84DB-4907-BA94-21F7EBFDAD20}" type="pres">
      <dgm:prSet presAssocID="{F574CD8A-6C21-4C71-9280-4B849F40113A}" presName="linear" presStyleCnt="0">
        <dgm:presLayoutVars>
          <dgm:dir/>
          <dgm:animLvl val="lvl"/>
          <dgm:resizeHandles val="exact"/>
        </dgm:presLayoutVars>
      </dgm:prSet>
      <dgm:spPr/>
      <dgm:t>
        <a:bodyPr/>
        <a:lstStyle/>
        <a:p>
          <a:endParaRPr lang="en-US"/>
        </a:p>
      </dgm:t>
    </dgm:pt>
    <dgm:pt modelId="{2218E4D7-8790-499C-9284-AA18A88CECE1}" type="pres">
      <dgm:prSet presAssocID="{9A18D3B9-0158-485E-95C0-BED0B50657C5}" presName="parentLin" presStyleCnt="0"/>
      <dgm:spPr/>
    </dgm:pt>
    <dgm:pt modelId="{6FB5E5B0-73DA-49F7-B68E-0B017CD2F21E}" type="pres">
      <dgm:prSet presAssocID="{9A18D3B9-0158-485E-95C0-BED0B50657C5}" presName="parentLeftMargin" presStyleLbl="node1" presStyleIdx="0" presStyleCnt="5"/>
      <dgm:spPr/>
      <dgm:t>
        <a:bodyPr/>
        <a:lstStyle/>
        <a:p>
          <a:endParaRPr lang="en-US"/>
        </a:p>
      </dgm:t>
    </dgm:pt>
    <dgm:pt modelId="{25A0C48A-6219-4379-93F5-82ACABEB0EF8}" type="pres">
      <dgm:prSet presAssocID="{9A18D3B9-0158-485E-95C0-BED0B50657C5}" presName="parentText" presStyleLbl="node1" presStyleIdx="0" presStyleCnt="5" custLinFactNeighborX="840" custLinFactNeighborY="15168">
        <dgm:presLayoutVars>
          <dgm:chMax val="0"/>
          <dgm:bulletEnabled val="1"/>
        </dgm:presLayoutVars>
      </dgm:prSet>
      <dgm:spPr/>
      <dgm:t>
        <a:bodyPr/>
        <a:lstStyle/>
        <a:p>
          <a:endParaRPr lang="en-US"/>
        </a:p>
      </dgm:t>
    </dgm:pt>
    <dgm:pt modelId="{CC573315-C0A2-415A-8645-3F9579073B52}" type="pres">
      <dgm:prSet presAssocID="{9A18D3B9-0158-485E-95C0-BED0B50657C5}" presName="negativeSpace" presStyleCnt="0"/>
      <dgm:spPr/>
    </dgm:pt>
    <dgm:pt modelId="{95197894-B998-4697-8526-818EF8E0CECF}" type="pres">
      <dgm:prSet presAssocID="{9A18D3B9-0158-485E-95C0-BED0B50657C5}" presName="childText" presStyleLbl="conFgAcc1" presStyleIdx="0" presStyleCnt="5">
        <dgm:presLayoutVars>
          <dgm:bulletEnabled val="1"/>
        </dgm:presLayoutVars>
      </dgm:prSet>
      <dgm:spPr>
        <a:solidFill>
          <a:srgbClr val="FFFF00">
            <a:alpha val="90000"/>
          </a:srgbClr>
        </a:solidFill>
      </dgm:spPr>
    </dgm:pt>
    <dgm:pt modelId="{B94D769F-C311-4F84-ADD9-1DC7E837CCFF}" type="pres">
      <dgm:prSet presAssocID="{BEA5DC46-569E-431E-994D-BA241BD57A8C}" presName="spaceBetweenRectangles" presStyleCnt="0"/>
      <dgm:spPr/>
    </dgm:pt>
    <dgm:pt modelId="{3FE24061-2D89-4C59-B538-C0378364309A}" type="pres">
      <dgm:prSet presAssocID="{659D940D-CCA4-4E6A-B3EF-701444FA2294}" presName="parentLin" presStyleCnt="0"/>
      <dgm:spPr/>
    </dgm:pt>
    <dgm:pt modelId="{B8E6C1A8-00AF-4187-B652-8639892FDEE8}" type="pres">
      <dgm:prSet presAssocID="{659D940D-CCA4-4E6A-B3EF-701444FA2294}" presName="parentLeftMargin" presStyleLbl="node1" presStyleIdx="0" presStyleCnt="5"/>
      <dgm:spPr/>
      <dgm:t>
        <a:bodyPr/>
        <a:lstStyle/>
        <a:p>
          <a:endParaRPr lang="en-US"/>
        </a:p>
      </dgm:t>
    </dgm:pt>
    <dgm:pt modelId="{C6A58F6B-144D-4030-A658-2B72859F0147}" type="pres">
      <dgm:prSet presAssocID="{659D940D-CCA4-4E6A-B3EF-701444FA2294}" presName="parentText" presStyleLbl="node1" presStyleIdx="1" presStyleCnt="5" custLinFactNeighborX="84874" custLinFactNeighborY="13351">
        <dgm:presLayoutVars>
          <dgm:chMax val="0"/>
          <dgm:bulletEnabled val="1"/>
        </dgm:presLayoutVars>
      </dgm:prSet>
      <dgm:spPr/>
      <dgm:t>
        <a:bodyPr/>
        <a:lstStyle/>
        <a:p>
          <a:endParaRPr lang="en-US"/>
        </a:p>
      </dgm:t>
    </dgm:pt>
    <dgm:pt modelId="{2C0125E6-BA3D-4475-8EEC-B28C052DDCB4}" type="pres">
      <dgm:prSet presAssocID="{659D940D-CCA4-4E6A-B3EF-701444FA2294}" presName="negativeSpace" presStyleCnt="0"/>
      <dgm:spPr/>
    </dgm:pt>
    <dgm:pt modelId="{6C17AD37-F781-414C-B52C-D9BF285B348D}" type="pres">
      <dgm:prSet presAssocID="{659D940D-CCA4-4E6A-B3EF-701444FA2294}" presName="childText" presStyleLbl="conFgAcc1" presStyleIdx="1" presStyleCnt="5">
        <dgm:presLayoutVars>
          <dgm:bulletEnabled val="1"/>
        </dgm:presLayoutVars>
      </dgm:prSet>
      <dgm:spPr>
        <a:solidFill>
          <a:srgbClr val="FFFF00">
            <a:alpha val="90000"/>
          </a:srgbClr>
        </a:solidFill>
      </dgm:spPr>
    </dgm:pt>
    <dgm:pt modelId="{795D455F-DF1D-47AD-803B-50799975071B}" type="pres">
      <dgm:prSet presAssocID="{B4D4244F-6D52-4E67-B527-93A44870E5BF}" presName="spaceBetweenRectangles" presStyleCnt="0"/>
      <dgm:spPr/>
    </dgm:pt>
    <dgm:pt modelId="{598A8A8B-7EB7-421B-BDB3-8018488065EE}" type="pres">
      <dgm:prSet presAssocID="{9F45280F-9F31-4C97-907D-EC9D53E6A28F}" presName="parentLin" presStyleCnt="0"/>
      <dgm:spPr/>
    </dgm:pt>
    <dgm:pt modelId="{9B391DB6-1B09-476B-ACC8-49130A56A2F5}" type="pres">
      <dgm:prSet presAssocID="{9F45280F-9F31-4C97-907D-EC9D53E6A28F}" presName="parentLeftMargin" presStyleLbl="node1" presStyleIdx="1" presStyleCnt="5"/>
      <dgm:spPr/>
      <dgm:t>
        <a:bodyPr/>
        <a:lstStyle/>
        <a:p>
          <a:endParaRPr lang="en-US"/>
        </a:p>
      </dgm:t>
    </dgm:pt>
    <dgm:pt modelId="{43671483-1CE1-487C-904B-A648CA42DAE9}" type="pres">
      <dgm:prSet presAssocID="{9F45280F-9F31-4C97-907D-EC9D53E6A28F}" presName="parentText" presStyleLbl="node1" presStyleIdx="2" presStyleCnt="5" custLinFactX="7323" custLinFactNeighborX="100000" custLinFactNeighborY="26718">
        <dgm:presLayoutVars>
          <dgm:chMax val="0"/>
          <dgm:bulletEnabled val="1"/>
        </dgm:presLayoutVars>
      </dgm:prSet>
      <dgm:spPr/>
      <dgm:t>
        <a:bodyPr/>
        <a:lstStyle/>
        <a:p>
          <a:endParaRPr lang="en-US"/>
        </a:p>
      </dgm:t>
    </dgm:pt>
    <dgm:pt modelId="{1AFC5070-9EC6-4A27-BB7D-0FA527AC2987}" type="pres">
      <dgm:prSet presAssocID="{9F45280F-9F31-4C97-907D-EC9D53E6A28F}" presName="negativeSpace" presStyleCnt="0"/>
      <dgm:spPr/>
    </dgm:pt>
    <dgm:pt modelId="{532A8722-F685-426B-9F71-ECE4EAFCE247}" type="pres">
      <dgm:prSet presAssocID="{9F45280F-9F31-4C97-907D-EC9D53E6A28F}" presName="childText" presStyleLbl="conFgAcc1" presStyleIdx="2" presStyleCnt="5" custLinFactY="-5845" custLinFactNeighborX="840" custLinFactNeighborY="-100000">
        <dgm:presLayoutVars>
          <dgm:bulletEnabled val="1"/>
        </dgm:presLayoutVars>
      </dgm:prSet>
      <dgm:spPr>
        <a:solidFill>
          <a:srgbClr val="FFFF00">
            <a:alpha val="90000"/>
          </a:srgbClr>
        </a:solidFill>
      </dgm:spPr>
    </dgm:pt>
    <dgm:pt modelId="{E0021A78-F5B3-431E-95BF-0AA84D84F1C6}" type="pres">
      <dgm:prSet presAssocID="{F563CC4F-822B-415C-A9EC-ACC095F8226E}" presName="spaceBetweenRectangles" presStyleCnt="0"/>
      <dgm:spPr/>
    </dgm:pt>
    <dgm:pt modelId="{95144922-E744-44C5-85C2-367CF6ED163A}" type="pres">
      <dgm:prSet presAssocID="{6F788C07-618B-4771-8AA6-583BF51A3C2F}" presName="parentLin" presStyleCnt="0"/>
      <dgm:spPr/>
    </dgm:pt>
    <dgm:pt modelId="{8DE7A824-4ACF-4EB1-82F5-951FF3E10BE1}" type="pres">
      <dgm:prSet presAssocID="{6F788C07-618B-4771-8AA6-583BF51A3C2F}" presName="parentLeftMargin" presStyleLbl="node1" presStyleIdx="2" presStyleCnt="5"/>
      <dgm:spPr/>
      <dgm:t>
        <a:bodyPr/>
        <a:lstStyle/>
        <a:p>
          <a:endParaRPr lang="en-US"/>
        </a:p>
      </dgm:t>
    </dgm:pt>
    <dgm:pt modelId="{38340585-16D8-41D9-BEE2-22A21C413D47}" type="pres">
      <dgm:prSet presAssocID="{6F788C07-618B-4771-8AA6-583BF51A3C2F}" presName="parentText" presStyleLbl="node1" presStyleIdx="3" presStyleCnt="5" custLinFactX="13325" custLinFactNeighborX="100000" custLinFactNeighborY="24900">
        <dgm:presLayoutVars>
          <dgm:chMax val="0"/>
          <dgm:bulletEnabled val="1"/>
        </dgm:presLayoutVars>
      </dgm:prSet>
      <dgm:spPr/>
      <dgm:t>
        <a:bodyPr/>
        <a:lstStyle/>
        <a:p>
          <a:endParaRPr lang="en-US"/>
        </a:p>
      </dgm:t>
    </dgm:pt>
    <dgm:pt modelId="{6A6AC58B-4093-41FB-938C-70A6A7DAA840}" type="pres">
      <dgm:prSet presAssocID="{6F788C07-618B-4771-8AA6-583BF51A3C2F}" presName="negativeSpace" presStyleCnt="0"/>
      <dgm:spPr/>
    </dgm:pt>
    <dgm:pt modelId="{6CE9A21F-5EEE-41AC-864E-EE8912AB19BD}" type="pres">
      <dgm:prSet presAssocID="{6F788C07-618B-4771-8AA6-583BF51A3C2F}" presName="childText" presStyleLbl="conFgAcc1" presStyleIdx="3" presStyleCnt="5">
        <dgm:presLayoutVars>
          <dgm:bulletEnabled val="1"/>
        </dgm:presLayoutVars>
      </dgm:prSet>
      <dgm:spPr>
        <a:solidFill>
          <a:srgbClr val="FFFF00">
            <a:alpha val="90000"/>
          </a:srgbClr>
        </a:solidFill>
      </dgm:spPr>
    </dgm:pt>
    <dgm:pt modelId="{AA98D622-029D-40AF-8FFF-1B187619EF51}" type="pres">
      <dgm:prSet presAssocID="{E8E3AED5-C815-4110-958D-416DA9039186}" presName="spaceBetweenRectangles" presStyleCnt="0"/>
      <dgm:spPr/>
    </dgm:pt>
    <dgm:pt modelId="{DFA56B83-98AD-4B4E-926A-19FF11ECDB4B}" type="pres">
      <dgm:prSet presAssocID="{58D6D408-B42A-42A2-BBC1-054824257215}" presName="parentLin" presStyleCnt="0"/>
      <dgm:spPr/>
    </dgm:pt>
    <dgm:pt modelId="{CF3D0B96-B79E-405E-A254-CFF22CE6662D}" type="pres">
      <dgm:prSet presAssocID="{58D6D408-B42A-42A2-BBC1-054824257215}" presName="parentLeftMargin" presStyleLbl="node1" presStyleIdx="3" presStyleCnt="5"/>
      <dgm:spPr/>
      <dgm:t>
        <a:bodyPr/>
        <a:lstStyle/>
        <a:p>
          <a:endParaRPr lang="en-US"/>
        </a:p>
      </dgm:t>
    </dgm:pt>
    <dgm:pt modelId="{5AFCAD51-58E2-4518-9507-A469656FF6C0}" type="pres">
      <dgm:prSet presAssocID="{58D6D408-B42A-42A2-BBC1-054824257215}" presName="parentText" presStyleLbl="node1" presStyleIdx="4" presStyleCnt="5" custLinFactX="21729" custLinFactNeighborX="100000" custLinFactNeighborY="23083">
        <dgm:presLayoutVars>
          <dgm:chMax val="0"/>
          <dgm:bulletEnabled val="1"/>
        </dgm:presLayoutVars>
      </dgm:prSet>
      <dgm:spPr/>
      <dgm:t>
        <a:bodyPr/>
        <a:lstStyle/>
        <a:p>
          <a:endParaRPr lang="en-US"/>
        </a:p>
      </dgm:t>
    </dgm:pt>
    <dgm:pt modelId="{8B97F6B4-804B-43A8-A884-1FB2E91246BA}" type="pres">
      <dgm:prSet presAssocID="{58D6D408-B42A-42A2-BBC1-054824257215}" presName="negativeSpace" presStyleCnt="0"/>
      <dgm:spPr/>
    </dgm:pt>
    <dgm:pt modelId="{368DD7CE-B8ED-4F00-AA9A-E3BEC7945D41}" type="pres">
      <dgm:prSet presAssocID="{58D6D408-B42A-42A2-BBC1-054824257215}" presName="childText" presStyleLbl="conFgAcc1" presStyleIdx="4" presStyleCnt="5">
        <dgm:presLayoutVars>
          <dgm:bulletEnabled val="1"/>
        </dgm:presLayoutVars>
      </dgm:prSet>
      <dgm:spPr>
        <a:solidFill>
          <a:srgbClr val="FFFF00">
            <a:alpha val="90000"/>
          </a:srgbClr>
        </a:solidFill>
      </dgm:spPr>
    </dgm:pt>
  </dgm:ptLst>
  <dgm:cxnLst>
    <dgm:cxn modelId="{FB52495E-AC96-4D17-BE88-576E7FCC4926}" type="presOf" srcId="{6F788C07-618B-4771-8AA6-583BF51A3C2F}" destId="{38340585-16D8-41D9-BEE2-22A21C413D47}" srcOrd="1" destOrd="0" presId="urn:microsoft.com/office/officeart/2005/8/layout/list1"/>
    <dgm:cxn modelId="{6EC5952D-151D-4870-B4A5-CF8020012BBF}" srcId="{F574CD8A-6C21-4C71-9280-4B849F40113A}" destId="{6F788C07-618B-4771-8AA6-583BF51A3C2F}" srcOrd="3" destOrd="0" parTransId="{279A0073-3AD9-40B9-A067-D4B3CCFB3224}" sibTransId="{E8E3AED5-C815-4110-958D-416DA9039186}"/>
    <dgm:cxn modelId="{8F235FA2-82A1-4505-AD40-D8560FC27275}" type="presOf" srcId="{58D6D408-B42A-42A2-BBC1-054824257215}" destId="{5AFCAD51-58E2-4518-9507-A469656FF6C0}" srcOrd="1" destOrd="0" presId="urn:microsoft.com/office/officeart/2005/8/layout/list1"/>
    <dgm:cxn modelId="{896F46DE-BDAB-42F0-888E-E9B2F5064B0E}" type="presOf" srcId="{9F45280F-9F31-4C97-907D-EC9D53E6A28F}" destId="{43671483-1CE1-487C-904B-A648CA42DAE9}" srcOrd="1" destOrd="0" presId="urn:microsoft.com/office/officeart/2005/8/layout/list1"/>
    <dgm:cxn modelId="{CF62EDF1-73C7-47C9-B5DA-376011806237}" srcId="{F574CD8A-6C21-4C71-9280-4B849F40113A}" destId="{58D6D408-B42A-42A2-BBC1-054824257215}" srcOrd="4" destOrd="0" parTransId="{7C776254-CEFC-4AD0-B23E-B45C3F0EA34E}" sibTransId="{710D976D-0E27-44EE-B467-7E4E6FB081B9}"/>
    <dgm:cxn modelId="{CCD395B6-74A3-4F12-9762-B829D1E7E86A}" type="presOf" srcId="{659D940D-CCA4-4E6A-B3EF-701444FA2294}" destId="{B8E6C1A8-00AF-4187-B652-8639892FDEE8}" srcOrd="0" destOrd="0" presId="urn:microsoft.com/office/officeart/2005/8/layout/list1"/>
    <dgm:cxn modelId="{D1457586-F27C-42D0-8E5C-F12171A576CA}" type="presOf" srcId="{9A18D3B9-0158-485E-95C0-BED0B50657C5}" destId="{25A0C48A-6219-4379-93F5-82ACABEB0EF8}" srcOrd="1" destOrd="0" presId="urn:microsoft.com/office/officeart/2005/8/layout/list1"/>
    <dgm:cxn modelId="{5DFE23B6-C259-4094-BADF-42FA770D8BF7}" type="presOf" srcId="{659D940D-CCA4-4E6A-B3EF-701444FA2294}" destId="{C6A58F6B-144D-4030-A658-2B72859F0147}" srcOrd="1" destOrd="0" presId="urn:microsoft.com/office/officeart/2005/8/layout/list1"/>
    <dgm:cxn modelId="{1ED7DAD2-E2FC-4CA1-B3D0-8F6E483BB0FD}" srcId="{F574CD8A-6C21-4C71-9280-4B849F40113A}" destId="{9A18D3B9-0158-485E-95C0-BED0B50657C5}" srcOrd="0" destOrd="0" parTransId="{CEB58A52-4984-403F-8594-10C4D5A0790A}" sibTransId="{BEA5DC46-569E-431E-994D-BA241BD57A8C}"/>
    <dgm:cxn modelId="{6CF81DA4-E900-46DD-BAAA-126444241FE8}" type="presOf" srcId="{9A18D3B9-0158-485E-95C0-BED0B50657C5}" destId="{6FB5E5B0-73DA-49F7-B68E-0B017CD2F21E}" srcOrd="0" destOrd="0" presId="urn:microsoft.com/office/officeart/2005/8/layout/list1"/>
    <dgm:cxn modelId="{5B321183-8418-4F73-BEF4-886E2C7440E5}" type="presOf" srcId="{F574CD8A-6C21-4C71-9280-4B849F40113A}" destId="{1569299A-84DB-4907-BA94-21F7EBFDAD20}" srcOrd="0" destOrd="0" presId="urn:microsoft.com/office/officeart/2005/8/layout/list1"/>
    <dgm:cxn modelId="{93C7EDBF-F4E1-480C-8E86-549596D9FCED}" srcId="{F574CD8A-6C21-4C71-9280-4B849F40113A}" destId="{659D940D-CCA4-4E6A-B3EF-701444FA2294}" srcOrd="1" destOrd="0" parTransId="{C0D1D81B-4F03-4A20-A4E7-CE6F7DEDB5D3}" sibTransId="{B4D4244F-6D52-4E67-B527-93A44870E5BF}"/>
    <dgm:cxn modelId="{FE2D8E60-C92E-4CBE-B9D6-8DE2E284A66C}" type="presOf" srcId="{9F45280F-9F31-4C97-907D-EC9D53E6A28F}" destId="{9B391DB6-1B09-476B-ACC8-49130A56A2F5}" srcOrd="0" destOrd="0" presId="urn:microsoft.com/office/officeart/2005/8/layout/list1"/>
    <dgm:cxn modelId="{4A55E54E-A0BF-4BFC-9322-7D30FD2472E3}" type="presOf" srcId="{6F788C07-618B-4771-8AA6-583BF51A3C2F}" destId="{8DE7A824-4ACF-4EB1-82F5-951FF3E10BE1}" srcOrd="0" destOrd="0" presId="urn:microsoft.com/office/officeart/2005/8/layout/list1"/>
    <dgm:cxn modelId="{D0E16016-7CFA-4406-BCAA-404AAD0400ED}" srcId="{F574CD8A-6C21-4C71-9280-4B849F40113A}" destId="{9F45280F-9F31-4C97-907D-EC9D53E6A28F}" srcOrd="2" destOrd="0" parTransId="{BBDDB5F6-DD91-4120-9AF2-AC353280929F}" sibTransId="{F563CC4F-822B-415C-A9EC-ACC095F8226E}"/>
    <dgm:cxn modelId="{6B77C7D7-EA34-4D9E-8BF8-5EF1D349077B}" type="presOf" srcId="{58D6D408-B42A-42A2-BBC1-054824257215}" destId="{CF3D0B96-B79E-405E-A254-CFF22CE6662D}" srcOrd="0" destOrd="0" presId="urn:microsoft.com/office/officeart/2005/8/layout/list1"/>
    <dgm:cxn modelId="{CCCD995A-28F3-4AA1-91B1-C548DD452FC7}" type="presParOf" srcId="{1569299A-84DB-4907-BA94-21F7EBFDAD20}" destId="{2218E4D7-8790-499C-9284-AA18A88CECE1}" srcOrd="0" destOrd="0" presId="urn:microsoft.com/office/officeart/2005/8/layout/list1"/>
    <dgm:cxn modelId="{63904788-3A8F-4337-830A-8FBB4B2DC3B1}" type="presParOf" srcId="{2218E4D7-8790-499C-9284-AA18A88CECE1}" destId="{6FB5E5B0-73DA-49F7-B68E-0B017CD2F21E}" srcOrd="0" destOrd="0" presId="urn:microsoft.com/office/officeart/2005/8/layout/list1"/>
    <dgm:cxn modelId="{0CD41B5F-95FB-4EC8-9F2C-A7DEF4FB0ACD}" type="presParOf" srcId="{2218E4D7-8790-499C-9284-AA18A88CECE1}" destId="{25A0C48A-6219-4379-93F5-82ACABEB0EF8}" srcOrd="1" destOrd="0" presId="urn:microsoft.com/office/officeart/2005/8/layout/list1"/>
    <dgm:cxn modelId="{9CE661BC-CBBB-424D-BB24-DAAE785344D8}" type="presParOf" srcId="{1569299A-84DB-4907-BA94-21F7EBFDAD20}" destId="{CC573315-C0A2-415A-8645-3F9579073B52}" srcOrd="1" destOrd="0" presId="urn:microsoft.com/office/officeart/2005/8/layout/list1"/>
    <dgm:cxn modelId="{D7FBEC69-15B3-4A88-ADF1-EB573F7100F3}" type="presParOf" srcId="{1569299A-84DB-4907-BA94-21F7EBFDAD20}" destId="{95197894-B998-4697-8526-818EF8E0CECF}" srcOrd="2" destOrd="0" presId="urn:microsoft.com/office/officeart/2005/8/layout/list1"/>
    <dgm:cxn modelId="{675FD002-516E-4451-B7BA-7E6EA68B34C5}" type="presParOf" srcId="{1569299A-84DB-4907-BA94-21F7EBFDAD20}" destId="{B94D769F-C311-4F84-ADD9-1DC7E837CCFF}" srcOrd="3" destOrd="0" presId="urn:microsoft.com/office/officeart/2005/8/layout/list1"/>
    <dgm:cxn modelId="{AF15C7C8-099A-475C-80BC-F5611C20731D}" type="presParOf" srcId="{1569299A-84DB-4907-BA94-21F7EBFDAD20}" destId="{3FE24061-2D89-4C59-B538-C0378364309A}" srcOrd="4" destOrd="0" presId="urn:microsoft.com/office/officeart/2005/8/layout/list1"/>
    <dgm:cxn modelId="{1D5261ED-78A1-4B9B-89EF-4A3398536F91}" type="presParOf" srcId="{3FE24061-2D89-4C59-B538-C0378364309A}" destId="{B8E6C1A8-00AF-4187-B652-8639892FDEE8}" srcOrd="0" destOrd="0" presId="urn:microsoft.com/office/officeart/2005/8/layout/list1"/>
    <dgm:cxn modelId="{8BAA9FE5-AB03-4FD3-B772-4FA9082552B9}" type="presParOf" srcId="{3FE24061-2D89-4C59-B538-C0378364309A}" destId="{C6A58F6B-144D-4030-A658-2B72859F0147}" srcOrd="1" destOrd="0" presId="urn:microsoft.com/office/officeart/2005/8/layout/list1"/>
    <dgm:cxn modelId="{3ECF1187-0293-44A4-AC37-768D08C5F3A8}" type="presParOf" srcId="{1569299A-84DB-4907-BA94-21F7EBFDAD20}" destId="{2C0125E6-BA3D-4475-8EEC-B28C052DDCB4}" srcOrd="5" destOrd="0" presId="urn:microsoft.com/office/officeart/2005/8/layout/list1"/>
    <dgm:cxn modelId="{ECDFBFA2-1EE3-4749-94F3-CE3DFD1C83F3}" type="presParOf" srcId="{1569299A-84DB-4907-BA94-21F7EBFDAD20}" destId="{6C17AD37-F781-414C-B52C-D9BF285B348D}" srcOrd="6" destOrd="0" presId="urn:microsoft.com/office/officeart/2005/8/layout/list1"/>
    <dgm:cxn modelId="{678167A7-127B-405F-9DA1-4F64D20907F7}" type="presParOf" srcId="{1569299A-84DB-4907-BA94-21F7EBFDAD20}" destId="{795D455F-DF1D-47AD-803B-50799975071B}" srcOrd="7" destOrd="0" presId="urn:microsoft.com/office/officeart/2005/8/layout/list1"/>
    <dgm:cxn modelId="{E3021256-6452-4228-B86A-3B37FE3AD788}" type="presParOf" srcId="{1569299A-84DB-4907-BA94-21F7EBFDAD20}" destId="{598A8A8B-7EB7-421B-BDB3-8018488065EE}" srcOrd="8" destOrd="0" presId="urn:microsoft.com/office/officeart/2005/8/layout/list1"/>
    <dgm:cxn modelId="{17B876B7-6EEC-4BBA-A1C8-CA46999D1467}" type="presParOf" srcId="{598A8A8B-7EB7-421B-BDB3-8018488065EE}" destId="{9B391DB6-1B09-476B-ACC8-49130A56A2F5}" srcOrd="0" destOrd="0" presId="urn:microsoft.com/office/officeart/2005/8/layout/list1"/>
    <dgm:cxn modelId="{0091543F-F04E-4028-B16C-EAD6C139167F}" type="presParOf" srcId="{598A8A8B-7EB7-421B-BDB3-8018488065EE}" destId="{43671483-1CE1-487C-904B-A648CA42DAE9}" srcOrd="1" destOrd="0" presId="urn:microsoft.com/office/officeart/2005/8/layout/list1"/>
    <dgm:cxn modelId="{5183569D-1073-489C-A3F6-B9FF99326226}" type="presParOf" srcId="{1569299A-84DB-4907-BA94-21F7EBFDAD20}" destId="{1AFC5070-9EC6-4A27-BB7D-0FA527AC2987}" srcOrd="9" destOrd="0" presId="urn:microsoft.com/office/officeart/2005/8/layout/list1"/>
    <dgm:cxn modelId="{E7A580DD-E599-4024-AC7F-1846A65C3026}" type="presParOf" srcId="{1569299A-84DB-4907-BA94-21F7EBFDAD20}" destId="{532A8722-F685-426B-9F71-ECE4EAFCE247}" srcOrd="10" destOrd="0" presId="urn:microsoft.com/office/officeart/2005/8/layout/list1"/>
    <dgm:cxn modelId="{575EF451-E13D-4E21-8AFF-34D7FE288E2E}" type="presParOf" srcId="{1569299A-84DB-4907-BA94-21F7EBFDAD20}" destId="{E0021A78-F5B3-431E-95BF-0AA84D84F1C6}" srcOrd="11" destOrd="0" presId="urn:microsoft.com/office/officeart/2005/8/layout/list1"/>
    <dgm:cxn modelId="{95E2D5AE-A468-4B25-AB9A-9E3C2807FE1C}" type="presParOf" srcId="{1569299A-84DB-4907-BA94-21F7EBFDAD20}" destId="{95144922-E744-44C5-85C2-367CF6ED163A}" srcOrd="12" destOrd="0" presId="urn:microsoft.com/office/officeart/2005/8/layout/list1"/>
    <dgm:cxn modelId="{C61E1751-097D-40AD-9BB4-D47049B21B63}" type="presParOf" srcId="{95144922-E744-44C5-85C2-367CF6ED163A}" destId="{8DE7A824-4ACF-4EB1-82F5-951FF3E10BE1}" srcOrd="0" destOrd="0" presId="urn:microsoft.com/office/officeart/2005/8/layout/list1"/>
    <dgm:cxn modelId="{2A3EA8D3-8E38-44FB-87B6-A27CFDA21D82}" type="presParOf" srcId="{95144922-E744-44C5-85C2-367CF6ED163A}" destId="{38340585-16D8-41D9-BEE2-22A21C413D47}" srcOrd="1" destOrd="0" presId="urn:microsoft.com/office/officeart/2005/8/layout/list1"/>
    <dgm:cxn modelId="{E2CAB44B-D246-4800-8B68-45F8D1D0CC7E}" type="presParOf" srcId="{1569299A-84DB-4907-BA94-21F7EBFDAD20}" destId="{6A6AC58B-4093-41FB-938C-70A6A7DAA840}" srcOrd="13" destOrd="0" presId="urn:microsoft.com/office/officeart/2005/8/layout/list1"/>
    <dgm:cxn modelId="{FBF4F38D-579A-440F-8CBC-FE2AEEF3B6D8}" type="presParOf" srcId="{1569299A-84DB-4907-BA94-21F7EBFDAD20}" destId="{6CE9A21F-5EEE-41AC-864E-EE8912AB19BD}" srcOrd="14" destOrd="0" presId="urn:microsoft.com/office/officeart/2005/8/layout/list1"/>
    <dgm:cxn modelId="{E77E02E7-B8D7-4A07-B465-6ACAC90626D1}" type="presParOf" srcId="{1569299A-84DB-4907-BA94-21F7EBFDAD20}" destId="{AA98D622-029D-40AF-8FFF-1B187619EF51}" srcOrd="15" destOrd="0" presId="urn:microsoft.com/office/officeart/2005/8/layout/list1"/>
    <dgm:cxn modelId="{0E595B8A-B791-4FBD-911D-F940A4D5B929}" type="presParOf" srcId="{1569299A-84DB-4907-BA94-21F7EBFDAD20}" destId="{DFA56B83-98AD-4B4E-926A-19FF11ECDB4B}" srcOrd="16" destOrd="0" presId="urn:microsoft.com/office/officeart/2005/8/layout/list1"/>
    <dgm:cxn modelId="{189DB7BB-7A21-4935-905E-858062BA6A15}" type="presParOf" srcId="{DFA56B83-98AD-4B4E-926A-19FF11ECDB4B}" destId="{CF3D0B96-B79E-405E-A254-CFF22CE6662D}" srcOrd="0" destOrd="0" presId="urn:microsoft.com/office/officeart/2005/8/layout/list1"/>
    <dgm:cxn modelId="{7DB19570-09BD-42F8-B735-999401770078}" type="presParOf" srcId="{DFA56B83-98AD-4B4E-926A-19FF11ECDB4B}" destId="{5AFCAD51-58E2-4518-9507-A469656FF6C0}" srcOrd="1" destOrd="0" presId="urn:microsoft.com/office/officeart/2005/8/layout/list1"/>
    <dgm:cxn modelId="{EBB01DC6-A0AB-4126-9A42-2B90215414A0}" type="presParOf" srcId="{1569299A-84DB-4907-BA94-21F7EBFDAD20}" destId="{8B97F6B4-804B-43A8-A884-1FB2E91246BA}" srcOrd="17" destOrd="0" presId="urn:microsoft.com/office/officeart/2005/8/layout/list1"/>
    <dgm:cxn modelId="{9DA3A2DB-454F-458B-B213-F8B4B6F822C6}" type="presParOf" srcId="{1569299A-84DB-4907-BA94-21F7EBFDAD20}" destId="{368DD7CE-B8ED-4F00-AA9A-E3BEC7945D4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74CD8A-6C21-4C71-9280-4B849F4011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18D3B9-0158-485E-95C0-BED0B50657C5}">
      <dgm:prSet phldrT="[Text]" custT="1"/>
      <dgm:spPr>
        <a:solidFill>
          <a:srgbClr val="FF0000"/>
        </a:solidFill>
      </dgm:spPr>
      <dgm:t>
        <a:bodyPr/>
        <a:lstStyle/>
        <a:p>
          <a:r>
            <a:rPr lang="en-US" sz="4000" dirty="0" smtClean="0">
              <a:solidFill>
                <a:schemeClr val="tx1"/>
              </a:solidFill>
            </a:rPr>
            <a:t>Groceries / Dining Out</a:t>
          </a:r>
          <a:endParaRPr lang="en-US" sz="4000" dirty="0">
            <a:solidFill>
              <a:schemeClr val="tx1"/>
            </a:solidFill>
          </a:endParaRPr>
        </a:p>
      </dgm:t>
    </dgm:pt>
    <dgm:pt modelId="{CEB58A52-4984-403F-8594-10C4D5A0790A}" type="parTrans" cxnId="{1ED7DAD2-E2FC-4CA1-B3D0-8F6E483BB0FD}">
      <dgm:prSet/>
      <dgm:spPr/>
      <dgm:t>
        <a:bodyPr/>
        <a:lstStyle/>
        <a:p>
          <a:endParaRPr lang="en-US"/>
        </a:p>
      </dgm:t>
    </dgm:pt>
    <dgm:pt modelId="{BEA5DC46-569E-431E-994D-BA241BD57A8C}" type="sibTrans" cxnId="{1ED7DAD2-E2FC-4CA1-B3D0-8F6E483BB0FD}">
      <dgm:prSet/>
      <dgm:spPr/>
      <dgm:t>
        <a:bodyPr/>
        <a:lstStyle/>
        <a:p>
          <a:endParaRPr lang="en-US"/>
        </a:p>
      </dgm:t>
    </dgm:pt>
    <dgm:pt modelId="{659D940D-CCA4-4E6A-B3EF-701444FA2294}">
      <dgm:prSet phldrT="[Text]" custT="1"/>
      <dgm:spPr>
        <a:solidFill>
          <a:srgbClr val="FF0000"/>
        </a:solidFill>
      </dgm:spPr>
      <dgm:t>
        <a:bodyPr/>
        <a:lstStyle/>
        <a:p>
          <a:r>
            <a:rPr lang="en-US" sz="4000" dirty="0" smtClean="0"/>
            <a:t>Insurance</a:t>
          </a:r>
          <a:endParaRPr lang="en-US" sz="4000" dirty="0"/>
        </a:p>
      </dgm:t>
    </dgm:pt>
    <dgm:pt modelId="{C0D1D81B-4F03-4A20-A4E7-CE6F7DEDB5D3}" type="parTrans" cxnId="{93C7EDBF-F4E1-480C-8E86-549596D9FCED}">
      <dgm:prSet/>
      <dgm:spPr/>
      <dgm:t>
        <a:bodyPr/>
        <a:lstStyle/>
        <a:p>
          <a:endParaRPr lang="en-US"/>
        </a:p>
      </dgm:t>
    </dgm:pt>
    <dgm:pt modelId="{B4D4244F-6D52-4E67-B527-93A44870E5BF}" type="sibTrans" cxnId="{93C7EDBF-F4E1-480C-8E86-549596D9FCED}">
      <dgm:prSet/>
      <dgm:spPr/>
      <dgm:t>
        <a:bodyPr/>
        <a:lstStyle/>
        <a:p>
          <a:endParaRPr lang="en-US"/>
        </a:p>
      </dgm:t>
    </dgm:pt>
    <dgm:pt modelId="{9F45280F-9F31-4C97-907D-EC9D53E6A28F}">
      <dgm:prSet phldrT="[Text]" custT="1"/>
      <dgm:spPr>
        <a:solidFill>
          <a:srgbClr val="FF0000"/>
        </a:solidFill>
      </dgm:spPr>
      <dgm:t>
        <a:bodyPr/>
        <a:lstStyle/>
        <a:p>
          <a:r>
            <a:rPr lang="en-US" sz="4000" dirty="0" smtClean="0"/>
            <a:t>Clothing / Personal Care</a:t>
          </a:r>
          <a:endParaRPr lang="en-US" sz="4000" dirty="0"/>
        </a:p>
      </dgm:t>
    </dgm:pt>
    <dgm:pt modelId="{BBDDB5F6-DD91-4120-9AF2-AC353280929F}" type="parTrans" cxnId="{D0E16016-7CFA-4406-BCAA-404AAD0400ED}">
      <dgm:prSet/>
      <dgm:spPr/>
      <dgm:t>
        <a:bodyPr/>
        <a:lstStyle/>
        <a:p>
          <a:endParaRPr lang="en-US"/>
        </a:p>
      </dgm:t>
    </dgm:pt>
    <dgm:pt modelId="{F563CC4F-822B-415C-A9EC-ACC095F8226E}" type="sibTrans" cxnId="{D0E16016-7CFA-4406-BCAA-404AAD0400ED}">
      <dgm:prSet/>
      <dgm:spPr/>
      <dgm:t>
        <a:bodyPr/>
        <a:lstStyle/>
        <a:p>
          <a:endParaRPr lang="en-US"/>
        </a:p>
      </dgm:t>
    </dgm:pt>
    <dgm:pt modelId="{6F788C07-618B-4771-8AA6-583BF51A3C2F}">
      <dgm:prSet phldrT="[Text]" custT="1"/>
      <dgm:spPr>
        <a:solidFill>
          <a:srgbClr val="FF0000"/>
        </a:solidFill>
      </dgm:spPr>
      <dgm:t>
        <a:bodyPr/>
        <a:lstStyle/>
        <a:p>
          <a:r>
            <a:rPr lang="en-US" sz="4000" dirty="0" smtClean="0"/>
            <a:t>Medical Bills</a:t>
          </a:r>
          <a:endParaRPr lang="en-US" sz="4000" dirty="0"/>
        </a:p>
      </dgm:t>
    </dgm:pt>
    <dgm:pt modelId="{279A0073-3AD9-40B9-A067-D4B3CCFB3224}" type="parTrans" cxnId="{6EC5952D-151D-4870-B4A5-CF8020012BBF}">
      <dgm:prSet/>
      <dgm:spPr/>
      <dgm:t>
        <a:bodyPr/>
        <a:lstStyle/>
        <a:p>
          <a:endParaRPr lang="en-US"/>
        </a:p>
      </dgm:t>
    </dgm:pt>
    <dgm:pt modelId="{E8E3AED5-C815-4110-958D-416DA9039186}" type="sibTrans" cxnId="{6EC5952D-151D-4870-B4A5-CF8020012BBF}">
      <dgm:prSet/>
      <dgm:spPr/>
      <dgm:t>
        <a:bodyPr/>
        <a:lstStyle/>
        <a:p>
          <a:endParaRPr lang="en-US"/>
        </a:p>
      </dgm:t>
    </dgm:pt>
    <dgm:pt modelId="{1569299A-84DB-4907-BA94-21F7EBFDAD20}" type="pres">
      <dgm:prSet presAssocID="{F574CD8A-6C21-4C71-9280-4B849F40113A}" presName="linear" presStyleCnt="0">
        <dgm:presLayoutVars>
          <dgm:dir/>
          <dgm:animLvl val="lvl"/>
          <dgm:resizeHandles val="exact"/>
        </dgm:presLayoutVars>
      </dgm:prSet>
      <dgm:spPr/>
      <dgm:t>
        <a:bodyPr/>
        <a:lstStyle/>
        <a:p>
          <a:endParaRPr lang="en-US"/>
        </a:p>
      </dgm:t>
    </dgm:pt>
    <dgm:pt modelId="{2218E4D7-8790-499C-9284-AA18A88CECE1}" type="pres">
      <dgm:prSet presAssocID="{9A18D3B9-0158-485E-95C0-BED0B50657C5}" presName="parentLin" presStyleCnt="0"/>
      <dgm:spPr/>
    </dgm:pt>
    <dgm:pt modelId="{6FB5E5B0-73DA-49F7-B68E-0B017CD2F21E}" type="pres">
      <dgm:prSet presAssocID="{9A18D3B9-0158-485E-95C0-BED0B50657C5}" presName="parentLeftMargin" presStyleLbl="node1" presStyleIdx="0" presStyleCnt="4"/>
      <dgm:spPr/>
      <dgm:t>
        <a:bodyPr/>
        <a:lstStyle/>
        <a:p>
          <a:endParaRPr lang="en-US"/>
        </a:p>
      </dgm:t>
    </dgm:pt>
    <dgm:pt modelId="{25A0C48A-6219-4379-93F5-82ACABEB0EF8}" type="pres">
      <dgm:prSet presAssocID="{9A18D3B9-0158-485E-95C0-BED0B50657C5}" presName="parentText" presStyleLbl="node1" presStyleIdx="0" presStyleCnt="4">
        <dgm:presLayoutVars>
          <dgm:chMax val="0"/>
          <dgm:bulletEnabled val="1"/>
        </dgm:presLayoutVars>
      </dgm:prSet>
      <dgm:spPr/>
      <dgm:t>
        <a:bodyPr/>
        <a:lstStyle/>
        <a:p>
          <a:endParaRPr lang="en-US"/>
        </a:p>
      </dgm:t>
    </dgm:pt>
    <dgm:pt modelId="{CC573315-C0A2-415A-8645-3F9579073B52}" type="pres">
      <dgm:prSet presAssocID="{9A18D3B9-0158-485E-95C0-BED0B50657C5}" presName="negativeSpace" presStyleCnt="0"/>
      <dgm:spPr/>
    </dgm:pt>
    <dgm:pt modelId="{95197894-B998-4697-8526-818EF8E0CECF}" type="pres">
      <dgm:prSet presAssocID="{9A18D3B9-0158-485E-95C0-BED0B50657C5}" presName="childText" presStyleLbl="conFgAcc1" presStyleIdx="0" presStyleCnt="4">
        <dgm:presLayoutVars>
          <dgm:bulletEnabled val="1"/>
        </dgm:presLayoutVars>
      </dgm:prSet>
      <dgm:spPr>
        <a:solidFill>
          <a:srgbClr val="FFFF00">
            <a:alpha val="90000"/>
          </a:srgbClr>
        </a:solidFill>
      </dgm:spPr>
    </dgm:pt>
    <dgm:pt modelId="{B94D769F-C311-4F84-ADD9-1DC7E837CCFF}" type="pres">
      <dgm:prSet presAssocID="{BEA5DC46-569E-431E-994D-BA241BD57A8C}" presName="spaceBetweenRectangles" presStyleCnt="0"/>
      <dgm:spPr/>
    </dgm:pt>
    <dgm:pt modelId="{3FE24061-2D89-4C59-B538-C0378364309A}" type="pres">
      <dgm:prSet presAssocID="{659D940D-CCA4-4E6A-B3EF-701444FA2294}" presName="parentLin" presStyleCnt="0"/>
      <dgm:spPr/>
    </dgm:pt>
    <dgm:pt modelId="{B8E6C1A8-00AF-4187-B652-8639892FDEE8}" type="pres">
      <dgm:prSet presAssocID="{659D940D-CCA4-4E6A-B3EF-701444FA2294}" presName="parentLeftMargin" presStyleLbl="node1" presStyleIdx="0" presStyleCnt="4"/>
      <dgm:spPr/>
      <dgm:t>
        <a:bodyPr/>
        <a:lstStyle/>
        <a:p>
          <a:endParaRPr lang="en-US"/>
        </a:p>
      </dgm:t>
    </dgm:pt>
    <dgm:pt modelId="{C6A58F6B-144D-4030-A658-2B72859F0147}" type="pres">
      <dgm:prSet presAssocID="{659D940D-CCA4-4E6A-B3EF-701444FA2294}" presName="parentText" presStyleLbl="node1" presStyleIdx="1" presStyleCnt="4" custLinFactX="120" custLinFactNeighborX="100000" custLinFactNeighborY="18992">
        <dgm:presLayoutVars>
          <dgm:chMax val="0"/>
          <dgm:bulletEnabled val="1"/>
        </dgm:presLayoutVars>
      </dgm:prSet>
      <dgm:spPr/>
      <dgm:t>
        <a:bodyPr/>
        <a:lstStyle/>
        <a:p>
          <a:endParaRPr lang="en-US"/>
        </a:p>
      </dgm:t>
    </dgm:pt>
    <dgm:pt modelId="{2C0125E6-BA3D-4475-8EEC-B28C052DDCB4}" type="pres">
      <dgm:prSet presAssocID="{659D940D-CCA4-4E6A-B3EF-701444FA2294}" presName="negativeSpace" presStyleCnt="0"/>
      <dgm:spPr/>
    </dgm:pt>
    <dgm:pt modelId="{6C17AD37-F781-414C-B52C-D9BF285B348D}" type="pres">
      <dgm:prSet presAssocID="{659D940D-CCA4-4E6A-B3EF-701444FA2294}" presName="childText" presStyleLbl="conFgAcc1" presStyleIdx="1" presStyleCnt="4">
        <dgm:presLayoutVars>
          <dgm:bulletEnabled val="1"/>
        </dgm:presLayoutVars>
      </dgm:prSet>
      <dgm:spPr>
        <a:solidFill>
          <a:srgbClr val="FFFF00">
            <a:alpha val="90000"/>
          </a:srgbClr>
        </a:solidFill>
      </dgm:spPr>
    </dgm:pt>
    <dgm:pt modelId="{795D455F-DF1D-47AD-803B-50799975071B}" type="pres">
      <dgm:prSet presAssocID="{B4D4244F-6D52-4E67-B527-93A44870E5BF}" presName="spaceBetweenRectangles" presStyleCnt="0"/>
      <dgm:spPr/>
    </dgm:pt>
    <dgm:pt modelId="{598A8A8B-7EB7-421B-BDB3-8018488065EE}" type="pres">
      <dgm:prSet presAssocID="{9F45280F-9F31-4C97-907D-EC9D53E6A28F}" presName="parentLin" presStyleCnt="0"/>
      <dgm:spPr/>
    </dgm:pt>
    <dgm:pt modelId="{9B391DB6-1B09-476B-ACC8-49130A56A2F5}" type="pres">
      <dgm:prSet presAssocID="{9F45280F-9F31-4C97-907D-EC9D53E6A28F}" presName="parentLeftMargin" presStyleLbl="node1" presStyleIdx="1" presStyleCnt="4"/>
      <dgm:spPr/>
      <dgm:t>
        <a:bodyPr/>
        <a:lstStyle/>
        <a:p>
          <a:endParaRPr lang="en-US"/>
        </a:p>
      </dgm:t>
    </dgm:pt>
    <dgm:pt modelId="{43671483-1CE1-487C-904B-A648CA42DAE9}" type="pres">
      <dgm:prSet presAssocID="{9F45280F-9F31-4C97-907D-EC9D53E6A28F}" presName="parentText" presStyleLbl="node1" presStyleIdx="2" presStyleCnt="4" custLinFactX="9724" custLinFactNeighborX="100000" custLinFactNeighborY="17864">
        <dgm:presLayoutVars>
          <dgm:chMax val="0"/>
          <dgm:bulletEnabled val="1"/>
        </dgm:presLayoutVars>
      </dgm:prSet>
      <dgm:spPr/>
      <dgm:t>
        <a:bodyPr/>
        <a:lstStyle/>
        <a:p>
          <a:endParaRPr lang="en-US"/>
        </a:p>
      </dgm:t>
    </dgm:pt>
    <dgm:pt modelId="{1AFC5070-9EC6-4A27-BB7D-0FA527AC2987}" type="pres">
      <dgm:prSet presAssocID="{9F45280F-9F31-4C97-907D-EC9D53E6A28F}" presName="negativeSpace" presStyleCnt="0"/>
      <dgm:spPr/>
    </dgm:pt>
    <dgm:pt modelId="{532A8722-F685-426B-9F71-ECE4EAFCE247}" type="pres">
      <dgm:prSet presAssocID="{9F45280F-9F31-4C97-907D-EC9D53E6A28F}" presName="childText" presStyleLbl="conFgAcc1" presStyleIdx="2" presStyleCnt="4" custLinFactY="-5845" custLinFactNeighborX="840" custLinFactNeighborY="-100000">
        <dgm:presLayoutVars>
          <dgm:bulletEnabled val="1"/>
        </dgm:presLayoutVars>
      </dgm:prSet>
      <dgm:spPr>
        <a:solidFill>
          <a:srgbClr val="FFFF00">
            <a:alpha val="90000"/>
          </a:srgbClr>
        </a:solidFill>
      </dgm:spPr>
    </dgm:pt>
    <dgm:pt modelId="{E0021A78-F5B3-431E-95BF-0AA84D84F1C6}" type="pres">
      <dgm:prSet presAssocID="{F563CC4F-822B-415C-A9EC-ACC095F8226E}" presName="spaceBetweenRectangles" presStyleCnt="0"/>
      <dgm:spPr/>
    </dgm:pt>
    <dgm:pt modelId="{95144922-E744-44C5-85C2-367CF6ED163A}" type="pres">
      <dgm:prSet presAssocID="{6F788C07-618B-4771-8AA6-583BF51A3C2F}" presName="parentLin" presStyleCnt="0"/>
      <dgm:spPr/>
    </dgm:pt>
    <dgm:pt modelId="{8DE7A824-4ACF-4EB1-82F5-951FF3E10BE1}" type="pres">
      <dgm:prSet presAssocID="{6F788C07-618B-4771-8AA6-583BF51A3C2F}" presName="parentLeftMargin" presStyleLbl="node1" presStyleIdx="2" presStyleCnt="4"/>
      <dgm:spPr/>
      <dgm:t>
        <a:bodyPr/>
        <a:lstStyle/>
        <a:p>
          <a:endParaRPr lang="en-US"/>
        </a:p>
      </dgm:t>
    </dgm:pt>
    <dgm:pt modelId="{38340585-16D8-41D9-BEE2-22A21C413D47}" type="pres">
      <dgm:prSet presAssocID="{6F788C07-618B-4771-8AA6-583BF51A3C2F}" presName="parentText" presStyleLbl="node1" presStyleIdx="3" presStyleCnt="4" custLinFactX="18127" custLinFactNeighborX="100000" custLinFactNeighborY="16737">
        <dgm:presLayoutVars>
          <dgm:chMax val="0"/>
          <dgm:bulletEnabled val="1"/>
        </dgm:presLayoutVars>
      </dgm:prSet>
      <dgm:spPr/>
      <dgm:t>
        <a:bodyPr/>
        <a:lstStyle/>
        <a:p>
          <a:endParaRPr lang="en-US"/>
        </a:p>
      </dgm:t>
    </dgm:pt>
    <dgm:pt modelId="{6A6AC58B-4093-41FB-938C-70A6A7DAA840}" type="pres">
      <dgm:prSet presAssocID="{6F788C07-618B-4771-8AA6-583BF51A3C2F}" presName="negativeSpace" presStyleCnt="0"/>
      <dgm:spPr/>
    </dgm:pt>
    <dgm:pt modelId="{6CE9A21F-5EEE-41AC-864E-EE8912AB19BD}" type="pres">
      <dgm:prSet presAssocID="{6F788C07-618B-4771-8AA6-583BF51A3C2F}" presName="childText" presStyleLbl="conFgAcc1" presStyleIdx="3" presStyleCnt="4">
        <dgm:presLayoutVars>
          <dgm:bulletEnabled val="1"/>
        </dgm:presLayoutVars>
      </dgm:prSet>
      <dgm:spPr>
        <a:solidFill>
          <a:srgbClr val="FFFF00">
            <a:alpha val="90000"/>
          </a:srgbClr>
        </a:solidFill>
      </dgm:spPr>
    </dgm:pt>
  </dgm:ptLst>
  <dgm:cxnLst>
    <dgm:cxn modelId="{6A9EDA60-E6A2-4401-B8BF-BFA81B3B189A}" type="presOf" srcId="{659D940D-CCA4-4E6A-B3EF-701444FA2294}" destId="{B8E6C1A8-00AF-4187-B652-8639892FDEE8}" srcOrd="0" destOrd="0" presId="urn:microsoft.com/office/officeart/2005/8/layout/list1"/>
    <dgm:cxn modelId="{75B3BFAF-4C0F-4716-BE96-242FE54216BE}" type="presOf" srcId="{6F788C07-618B-4771-8AA6-583BF51A3C2F}" destId="{8DE7A824-4ACF-4EB1-82F5-951FF3E10BE1}" srcOrd="0" destOrd="0" presId="urn:microsoft.com/office/officeart/2005/8/layout/list1"/>
    <dgm:cxn modelId="{1ED7DAD2-E2FC-4CA1-B3D0-8F6E483BB0FD}" srcId="{F574CD8A-6C21-4C71-9280-4B849F40113A}" destId="{9A18D3B9-0158-485E-95C0-BED0B50657C5}" srcOrd="0" destOrd="0" parTransId="{CEB58A52-4984-403F-8594-10C4D5A0790A}" sibTransId="{BEA5DC46-569E-431E-994D-BA241BD57A8C}"/>
    <dgm:cxn modelId="{70298DD0-B47A-4FDC-ABCF-D464243C17F8}" type="presOf" srcId="{9F45280F-9F31-4C97-907D-EC9D53E6A28F}" destId="{43671483-1CE1-487C-904B-A648CA42DAE9}" srcOrd="1" destOrd="0" presId="urn:microsoft.com/office/officeart/2005/8/layout/list1"/>
    <dgm:cxn modelId="{16F96CB6-B4F2-4201-A80D-C02924A9E5A6}" type="presOf" srcId="{F574CD8A-6C21-4C71-9280-4B849F40113A}" destId="{1569299A-84DB-4907-BA94-21F7EBFDAD20}" srcOrd="0" destOrd="0" presId="urn:microsoft.com/office/officeart/2005/8/layout/list1"/>
    <dgm:cxn modelId="{D0E16016-7CFA-4406-BCAA-404AAD0400ED}" srcId="{F574CD8A-6C21-4C71-9280-4B849F40113A}" destId="{9F45280F-9F31-4C97-907D-EC9D53E6A28F}" srcOrd="2" destOrd="0" parTransId="{BBDDB5F6-DD91-4120-9AF2-AC353280929F}" sibTransId="{F563CC4F-822B-415C-A9EC-ACC095F8226E}"/>
    <dgm:cxn modelId="{6B2BCA46-B4D4-410A-864D-5D8710FA4A10}" type="presOf" srcId="{6F788C07-618B-4771-8AA6-583BF51A3C2F}" destId="{38340585-16D8-41D9-BEE2-22A21C413D47}" srcOrd="1" destOrd="0" presId="urn:microsoft.com/office/officeart/2005/8/layout/list1"/>
    <dgm:cxn modelId="{6E6A3F2C-CE2C-4823-BC11-5345028E3CB9}" type="presOf" srcId="{9A18D3B9-0158-485E-95C0-BED0B50657C5}" destId="{25A0C48A-6219-4379-93F5-82ACABEB0EF8}" srcOrd="1" destOrd="0" presId="urn:microsoft.com/office/officeart/2005/8/layout/list1"/>
    <dgm:cxn modelId="{93C7EDBF-F4E1-480C-8E86-549596D9FCED}" srcId="{F574CD8A-6C21-4C71-9280-4B849F40113A}" destId="{659D940D-CCA4-4E6A-B3EF-701444FA2294}" srcOrd="1" destOrd="0" parTransId="{C0D1D81B-4F03-4A20-A4E7-CE6F7DEDB5D3}" sibTransId="{B4D4244F-6D52-4E67-B527-93A44870E5BF}"/>
    <dgm:cxn modelId="{13C3E242-6354-4AC4-9389-54C64E871A41}" type="presOf" srcId="{9A18D3B9-0158-485E-95C0-BED0B50657C5}" destId="{6FB5E5B0-73DA-49F7-B68E-0B017CD2F21E}" srcOrd="0" destOrd="0" presId="urn:microsoft.com/office/officeart/2005/8/layout/list1"/>
    <dgm:cxn modelId="{CB40533E-443E-4561-BE1E-74C6629740DD}" type="presOf" srcId="{659D940D-CCA4-4E6A-B3EF-701444FA2294}" destId="{C6A58F6B-144D-4030-A658-2B72859F0147}" srcOrd="1" destOrd="0" presId="urn:microsoft.com/office/officeart/2005/8/layout/list1"/>
    <dgm:cxn modelId="{6EC5952D-151D-4870-B4A5-CF8020012BBF}" srcId="{F574CD8A-6C21-4C71-9280-4B849F40113A}" destId="{6F788C07-618B-4771-8AA6-583BF51A3C2F}" srcOrd="3" destOrd="0" parTransId="{279A0073-3AD9-40B9-A067-D4B3CCFB3224}" sibTransId="{E8E3AED5-C815-4110-958D-416DA9039186}"/>
    <dgm:cxn modelId="{AC8BAE5C-CF80-4176-B29C-B1A9D1698F35}" type="presOf" srcId="{9F45280F-9F31-4C97-907D-EC9D53E6A28F}" destId="{9B391DB6-1B09-476B-ACC8-49130A56A2F5}" srcOrd="0" destOrd="0" presId="urn:microsoft.com/office/officeart/2005/8/layout/list1"/>
    <dgm:cxn modelId="{9AB0C4D7-49FD-46F2-99F0-21EFBF5AD84E}" type="presParOf" srcId="{1569299A-84DB-4907-BA94-21F7EBFDAD20}" destId="{2218E4D7-8790-499C-9284-AA18A88CECE1}" srcOrd="0" destOrd="0" presId="urn:microsoft.com/office/officeart/2005/8/layout/list1"/>
    <dgm:cxn modelId="{E0F6B650-4A07-483B-91D3-A02C1B8F847E}" type="presParOf" srcId="{2218E4D7-8790-499C-9284-AA18A88CECE1}" destId="{6FB5E5B0-73DA-49F7-B68E-0B017CD2F21E}" srcOrd="0" destOrd="0" presId="urn:microsoft.com/office/officeart/2005/8/layout/list1"/>
    <dgm:cxn modelId="{963FEDB6-45E7-4C68-A312-02CBBDCB3D90}" type="presParOf" srcId="{2218E4D7-8790-499C-9284-AA18A88CECE1}" destId="{25A0C48A-6219-4379-93F5-82ACABEB0EF8}" srcOrd="1" destOrd="0" presId="urn:microsoft.com/office/officeart/2005/8/layout/list1"/>
    <dgm:cxn modelId="{75EF16B0-AEBF-4648-AA08-679DC5F083F5}" type="presParOf" srcId="{1569299A-84DB-4907-BA94-21F7EBFDAD20}" destId="{CC573315-C0A2-415A-8645-3F9579073B52}" srcOrd="1" destOrd="0" presId="urn:microsoft.com/office/officeart/2005/8/layout/list1"/>
    <dgm:cxn modelId="{B2AAC4C4-37D6-405F-8748-AEE3A9E8DC4C}" type="presParOf" srcId="{1569299A-84DB-4907-BA94-21F7EBFDAD20}" destId="{95197894-B998-4697-8526-818EF8E0CECF}" srcOrd="2" destOrd="0" presId="urn:microsoft.com/office/officeart/2005/8/layout/list1"/>
    <dgm:cxn modelId="{62E04BDC-F9FA-4B54-8C77-A61B65489138}" type="presParOf" srcId="{1569299A-84DB-4907-BA94-21F7EBFDAD20}" destId="{B94D769F-C311-4F84-ADD9-1DC7E837CCFF}" srcOrd="3" destOrd="0" presId="urn:microsoft.com/office/officeart/2005/8/layout/list1"/>
    <dgm:cxn modelId="{6A2FFFFC-87FD-4D07-9D2B-B5CEFA941119}" type="presParOf" srcId="{1569299A-84DB-4907-BA94-21F7EBFDAD20}" destId="{3FE24061-2D89-4C59-B538-C0378364309A}" srcOrd="4" destOrd="0" presId="urn:microsoft.com/office/officeart/2005/8/layout/list1"/>
    <dgm:cxn modelId="{40E9E16E-4043-4CD5-8DD9-A25007A5419F}" type="presParOf" srcId="{3FE24061-2D89-4C59-B538-C0378364309A}" destId="{B8E6C1A8-00AF-4187-B652-8639892FDEE8}" srcOrd="0" destOrd="0" presId="urn:microsoft.com/office/officeart/2005/8/layout/list1"/>
    <dgm:cxn modelId="{EA46F02C-E168-4352-94DB-1F142A73EC62}" type="presParOf" srcId="{3FE24061-2D89-4C59-B538-C0378364309A}" destId="{C6A58F6B-144D-4030-A658-2B72859F0147}" srcOrd="1" destOrd="0" presId="urn:microsoft.com/office/officeart/2005/8/layout/list1"/>
    <dgm:cxn modelId="{42B25906-B57E-48A8-B927-564E901E5634}" type="presParOf" srcId="{1569299A-84DB-4907-BA94-21F7EBFDAD20}" destId="{2C0125E6-BA3D-4475-8EEC-B28C052DDCB4}" srcOrd="5" destOrd="0" presId="urn:microsoft.com/office/officeart/2005/8/layout/list1"/>
    <dgm:cxn modelId="{56635B1C-E955-4C39-A750-B77356C5D07A}" type="presParOf" srcId="{1569299A-84DB-4907-BA94-21F7EBFDAD20}" destId="{6C17AD37-F781-414C-B52C-D9BF285B348D}" srcOrd="6" destOrd="0" presId="urn:microsoft.com/office/officeart/2005/8/layout/list1"/>
    <dgm:cxn modelId="{C431ED1B-E6C6-417E-9F5F-E1571340AA4D}" type="presParOf" srcId="{1569299A-84DB-4907-BA94-21F7EBFDAD20}" destId="{795D455F-DF1D-47AD-803B-50799975071B}" srcOrd="7" destOrd="0" presId="urn:microsoft.com/office/officeart/2005/8/layout/list1"/>
    <dgm:cxn modelId="{F951DBE9-F74B-4295-9D9B-2CC5F1B023E4}" type="presParOf" srcId="{1569299A-84DB-4907-BA94-21F7EBFDAD20}" destId="{598A8A8B-7EB7-421B-BDB3-8018488065EE}" srcOrd="8" destOrd="0" presId="urn:microsoft.com/office/officeart/2005/8/layout/list1"/>
    <dgm:cxn modelId="{D41D865A-F0AB-4D79-97ED-ECF9486D2767}" type="presParOf" srcId="{598A8A8B-7EB7-421B-BDB3-8018488065EE}" destId="{9B391DB6-1B09-476B-ACC8-49130A56A2F5}" srcOrd="0" destOrd="0" presId="urn:microsoft.com/office/officeart/2005/8/layout/list1"/>
    <dgm:cxn modelId="{31E20050-5D1B-47C4-B44E-90270393E2E7}" type="presParOf" srcId="{598A8A8B-7EB7-421B-BDB3-8018488065EE}" destId="{43671483-1CE1-487C-904B-A648CA42DAE9}" srcOrd="1" destOrd="0" presId="urn:microsoft.com/office/officeart/2005/8/layout/list1"/>
    <dgm:cxn modelId="{59812208-0903-426B-AD32-0B08B5C91846}" type="presParOf" srcId="{1569299A-84DB-4907-BA94-21F7EBFDAD20}" destId="{1AFC5070-9EC6-4A27-BB7D-0FA527AC2987}" srcOrd="9" destOrd="0" presId="urn:microsoft.com/office/officeart/2005/8/layout/list1"/>
    <dgm:cxn modelId="{F9AA596A-B6B9-4CF4-BD52-ED4A21CEE2C9}" type="presParOf" srcId="{1569299A-84DB-4907-BA94-21F7EBFDAD20}" destId="{532A8722-F685-426B-9F71-ECE4EAFCE247}" srcOrd="10" destOrd="0" presId="urn:microsoft.com/office/officeart/2005/8/layout/list1"/>
    <dgm:cxn modelId="{A50ACD5D-73AC-40AE-8C57-8ACD0032A962}" type="presParOf" srcId="{1569299A-84DB-4907-BA94-21F7EBFDAD20}" destId="{E0021A78-F5B3-431E-95BF-0AA84D84F1C6}" srcOrd="11" destOrd="0" presId="urn:microsoft.com/office/officeart/2005/8/layout/list1"/>
    <dgm:cxn modelId="{A7A846F9-155B-49B7-A449-9AFEA68B0699}" type="presParOf" srcId="{1569299A-84DB-4907-BA94-21F7EBFDAD20}" destId="{95144922-E744-44C5-85C2-367CF6ED163A}" srcOrd="12" destOrd="0" presId="urn:microsoft.com/office/officeart/2005/8/layout/list1"/>
    <dgm:cxn modelId="{F13C4352-51F4-423E-8BCC-50DC5BF5E221}" type="presParOf" srcId="{95144922-E744-44C5-85C2-367CF6ED163A}" destId="{8DE7A824-4ACF-4EB1-82F5-951FF3E10BE1}" srcOrd="0" destOrd="0" presId="urn:microsoft.com/office/officeart/2005/8/layout/list1"/>
    <dgm:cxn modelId="{649C7C32-09AE-4EC0-A32D-E03ED5038F66}" type="presParOf" srcId="{95144922-E744-44C5-85C2-367CF6ED163A}" destId="{38340585-16D8-41D9-BEE2-22A21C413D47}" srcOrd="1" destOrd="0" presId="urn:microsoft.com/office/officeart/2005/8/layout/list1"/>
    <dgm:cxn modelId="{31DF9D82-D34B-4071-88D1-EEA41BC20C55}" type="presParOf" srcId="{1569299A-84DB-4907-BA94-21F7EBFDAD20}" destId="{6A6AC58B-4093-41FB-938C-70A6A7DAA840}" srcOrd="13" destOrd="0" presId="urn:microsoft.com/office/officeart/2005/8/layout/list1"/>
    <dgm:cxn modelId="{E9DF40BA-B0E1-4578-923D-B2B9772B67EE}" type="presParOf" srcId="{1569299A-84DB-4907-BA94-21F7EBFDAD20}" destId="{6CE9A21F-5EEE-41AC-864E-EE8912AB19B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DBE-3E5A-4F05-8FD9-5B4B4694DC40}" type="datetimeFigureOut">
              <a:rPr lang="en-US" smtClean="0"/>
              <a:t>3/25/2015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84A0A-BC23-48C1-8054-D4B2E97595C1}" type="slidenum">
              <a:rPr lang="en-US" smtClean="0"/>
              <a:t>‹#›</a:t>
            </a:fld>
            <a:endParaRPr lang="en-US" dirty="0"/>
          </a:p>
        </p:txBody>
      </p:sp>
    </p:spTree>
    <p:extLst>
      <p:ext uri="{BB962C8B-B14F-4D97-AF65-F5344CB8AC3E}">
        <p14:creationId xmlns:p14="http://schemas.microsoft.com/office/powerpoint/2010/main" val="264827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84A0A-BC23-48C1-8054-D4B2E97595C1}" type="slidenum">
              <a:rPr lang="en-US" smtClean="0"/>
              <a:t>15</a:t>
            </a:fld>
            <a:endParaRPr lang="en-US" dirty="0"/>
          </a:p>
        </p:txBody>
      </p:sp>
    </p:spTree>
    <p:extLst>
      <p:ext uri="{BB962C8B-B14F-4D97-AF65-F5344CB8AC3E}">
        <p14:creationId xmlns:p14="http://schemas.microsoft.com/office/powerpoint/2010/main" val="350844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84A0A-BC23-48C1-8054-D4B2E97595C1}" type="slidenum">
              <a:rPr lang="en-US" smtClean="0"/>
              <a:t>62</a:t>
            </a:fld>
            <a:endParaRPr lang="en-US" dirty="0"/>
          </a:p>
        </p:txBody>
      </p:sp>
    </p:spTree>
    <p:extLst>
      <p:ext uri="{BB962C8B-B14F-4D97-AF65-F5344CB8AC3E}">
        <p14:creationId xmlns:p14="http://schemas.microsoft.com/office/powerpoint/2010/main" val="273763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84A0A-BC23-48C1-8054-D4B2E97595C1}" type="slidenum">
              <a:rPr lang="en-US" smtClean="0"/>
              <a:t>64</a:t>
            </a:fld>
            <a:endParaRPr lang="en-US" dirty="0"/>
          </a:p>
        </p:txBody>
      </p:sp>
    </p:spTree>
    <p:extLst>
      <p:ext uri="{BB962C8B-B14F-4D97-AF65-F5344CB8AC3E}">
        <p14:creationId xmlns:p14="http://schemas.microsoft.com/office/powerpoint/2010/main" val="273763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984A0A-BC23-48C1-8054-D4B2E97595C1}" type="slidenum">
              <a:rPr lang="en-US" smtClean="0"/>
              <a:t>66</a:t>
            </a:fld>
            <a:endParaRPr lang="en-US" dirty="0"/>
          </a:p>
        </p:txBody>
      </p:sp>
    </p:spTree>
    <p:extLst>
      <p:ext uri="{BB962C8B-B14F-4D97-AF65-F5344CB8AC3E}">
        <p14:creationId xmlns:p14="http://schemas.microsoft.com/office/powerpoint/2010/main" val="349851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D84E7-8467-445B-BCDB-0AB499E1FB77}"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54954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0A99E9-6A31-49A4-ADBD-A2AE9940E8BB}"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63819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66A40-46F9-4949-AD6C-78F4EDC4AB35}"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288216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6B9FE4-86F7-4D04-9AD4-708BF87D492B}"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755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F82F7-3D5B-4F4B-BE9E-E9DDCD4DDE51}"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653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60C3B-5D7F-4760-AC61-22F846DBF85C}"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105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52CC14-9DCF-4B36-AACF-D1C40106B3AC}"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3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8B98F-A3F6-448D-BFAE-D58C8B97A011}" type="datetime1">
              <a:rPr lang="en-US" smtClean="0">
                <a:solidFill>
                  <a:prstClr val="black">
                    <a:tint val="75000"/>
                  </a:prstClr>
                </a:solidFill>
              </a:rPr>
              <a:t>3/25/2015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749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9591B-D4E0-41EA-A23B-74FAE08F25AF}" type="datetime1">
              <a:rPr lang="en-US" smtClean="0">
                <a:solidFill>
                  <a:prstClr val="black">
                    <a:tint val="75000"/>
                  </a:prstClr>
                </a:solidFill>
              </a:rPr>
              <a:t>3/25/2015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75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EC1C0-F8F0-42CF-82CC-B63CE8194851}" type="datetime1">
              <a:rPr lang="en-US" smtClean="0">
                <a:solidFill>
                  <a:prstClr val="black">
                    <a:tint val="75000"/>
                  </a:prstClr>
                </a:solidFill>
              </a:rPr>
              <a:t>3/25/2015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77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CAA9F-D3B3-4678-998A-3E23A6BC039C}"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02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6445F-5F3F-4BFA-8241-32C5FF2C999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1964148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C4FB8-ACB1-4F4B-98CD-0C4FE314FE9F}"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121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DFDBF-ED83-411D-B575-DEB951382851}"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744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93FC1-714E-435B-9942-5B2C97843CA1}"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632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063E6-D0E2-4744-8783-A30BBD10445A}"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800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E6D518-FB17-4C4C-9D33-BC1E769C98F0}"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457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40E76-E8BE-4D1C-B518-CA835FDBECB7}"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974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E4A27-9963-4A3E-ACF4-18EBB9A48472}"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564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90DE9-D90F-4281-985A-BFA7FFCBE3E8}" type="datetime1">
              <a:rPr lang="en-US" smtClean="0">
                <a:solidFill>
                  <a:prstClr val="black">
                    <a:tint val="75000"/>
                  </a:prstClr>
                </a:solidFill>
              </a:rPr>
              <a:t>3/25/2015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421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D9528-2ADF-4021-8084-F657B485E742}" type="datetime1">
              <a:rPr lang="en-US" smtClean="0">
                <a:solidFill>
                  <a:prstClr val="black">
                    <a:tint val="75000"/>
                  </a:prstClr>
                </a:solidFill>
              </a:rPr>
              <a:t>3/25/2015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2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A9487-72E6-4CFE-BCCA-07FD6CF9B46D}" type="datetime1">
              <a:rPr lang="en-US" smtClean="0">
                <a:solidFill>
                  <a:prstClr val="black">
                    <a:tint val="75000"/>
                  </a:prstClr>
                </a:solidFill>
              </a:rPr>
              <a:t>3/25/2015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03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324CD-FAAA-4A56-9583-D4730ED397B8}"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3664293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0F023-A688-4B5D-A856-74063795B85B}"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862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9B634-05F8-484B-B2EA-9B6BB73EC33A}"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971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64B5D-2E3C-4A5F-93E7-AF14DE9464D4}"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9993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587D8-B00A-491D-94A3-C4942A4E76CA}"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681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E0994-9A4C-4350-B80D-40AE950719EA}"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048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356C5-2B20-4E21-9A27-77803BECA65D}"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174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7508C-70B2-4BD9-AF4C-888876FD4417}"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563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93AA1-E040-4B4A-8238-E52880359141}"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3617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5C026-3095-41B7-93AF-43A4E2523900}" type="datetime1">
              <a:rPr lang="en-US" smtClean="0">
                <a:solidFill>
                  <a:prstClr val="black">
                    <a:tint val="75000"/>
                  </a:prstClr>
                </a:solidFill>
              </a:rPr>
              <a:t>3/25/2015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860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47AAD-6AE2-454F-87EE-A072E941DF57}" type="datetime1">
              <a:rPr lang="en-US" smtClean="0">
                <a:solidFill>
                  <a:prstClr val="black">
                    <a:tint val="75000"/>
                  </a:prstClr>
                </a:solidFill>
              </a:rPr>
              <a:t>3/25/2015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61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E3566-DD4D-4926-B99A-ADEA9A8C9690}"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1140628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139C0-1CBF-4AEE-9963-CF27EA83E658}" type="datetime1">
              <a:rPr lang="en-US" smtClean="0">
                <a:solidFill>
                  <a:prstClr val="black">
                    <a:tint val="75000"/>
                  </a:prstClr>
                </a:solidFill>
              </a:rPr>
              <a:t>3/25/2015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686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89464-6AA7-41D4-B66D-05C0611CBFCA}"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8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C145B-BE1F-4E81-853E-117C4273B9DD}"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6638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ADC3E1-8601-4548-9328-565FEF404CB6}"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535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24851-978E-4D2F-9410-56ADE3937F3E}"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4881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AD639-D86C-4978-9473-B3131E1C7A6B}"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912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045D1-9D39-4372-ABD2-98D7DA56D9A6}"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4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60FAB3-D85B-4448-ABD8-D0C181C59949}"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0722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154EF-BAAB-4E67-8C5B-C65EEF25E6B6}"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596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1DF37A-5ECC-4F39-A935-051F310502A1}" type="datetime1">
              <a:rPr lang="en-US" smtClean="0">
                <a:solidFill>
                  <a:prstClr val="black">
                    <a:tint val="75000"/>
                  </a:prstClr>
                </a:solidFill>
              </a:rPr>
              <a:t>3/25/2015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84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A474C-A7DE-46C7-AE1A-E6B90026EDFE}" type="datetime1">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3965666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A4512-B125-444D-A122-85EA250EE868}" type="datetime1">
              <a:rPr lang="en-US" smtClean="0">
                <a:solidFill>
                  <a:prstClr val="black">
                    <a:tint val="75000"/>
                  </a:prstClr>
                </a:solidFill>
              </a:rPr>
              <a:t>3/25/2015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329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CDDE2-7BD0-4232-8DDE-E81FEBA7B8DD}" type="datetime1">
              <a:rPr lang="en-US" smtClean="0">
                <a:solidFill>
                  <a:prstClr val="black">
                    <a:tint val="75000"/>
                  </a:prstClr>
                </a:solidFill>
              </a:rPr>
              <a:t>3/25/2015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7919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8517C-DCD3-48AD-A3CF-4742905F8EDC}"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2870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80BBB-32B3-44B4-BE92-67A4374E5D21}" type="datetime1">
              <a:rPr lang="en-US" smtClean="0">
                <a:solidFill>
                  <a:prstClr val="black">
                    <a:tint val="75000"/>
                  </a:prstClr>
                </a:solidFill>
              </a:rPr>
              <a:t>3/25/2015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1926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7C280-ACCD-466E-AD33-57A63D094B0C}"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903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74CB9-6CB4-4B9B-B6DD-71669B4E56CC}"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638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0F6E7-CA1D-434A-B731-F5F24B6FBAE8}" type="datetime1">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143078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BFFD-7A37-463A-A628-7A38A735A6BE}" type="datetime1">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102708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3276F-BB15-4327-9A93-D82FCAFF2683}"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345862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D85A4-5BA1-42D2-8A8D-D3E7C6CDCE32}"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88D0F3-F020-4A84-BD69-27242D970138}" type="slidenum">
              <a:rPr lang="en-US" smtClean="0"/>
              <a:t>‹#›</a:t>
            </a:fld>
            <a:endParaRPr lang="en-US" dirty="0"/>
          </a:p>
        </p:txBody>
      </p:sp>
    </p:spTree>
    <p:extLst>
      <p:ext uri="{BB962C8B-B14F-4D97-AF65-F5344CB8AC3E}">
        <p14:creationId xmlns:p14="http://schemas.microsoft.com/office/powerpoint/2010/main" val="333656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3493E-DB3A-4C77-9023-E52B1BC39E9B}" type="datetime1">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D0F3-F020-4A84-BD69-27242D970138}" type="slidenum">
              <a:rPr lang="en-US" smtClean="0"/>
              <a:t>‹#›</a:t>
            </a:fld>
            <a:endParaRPr lang="en-US" dirty="0"/>
          </a:p>
        </p:txBody>
      </p:sp>
    </p:spTree>
    <p:extLst>
      <p:ext uri="{BB962C8B-B14F-4D97-AF65-F5344CB8AC3E}">
        <p14:creationId xmlns:p14="http://schemas.microsoft.com/office/powerpoint/2010/main" val="14896662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68AAD-ED37-430F-AC0A-5A03C43DBD23}"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20848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81D8D-55A9-4BBC-98F0-00DA75F3EE83}"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21787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9D4C8-8535-40C3-B389-01723D9AABC8}"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14525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5C38F-D628-4A91-A5AE-FDEFFBBAAA54}" type="datetime1">
              <a:rPr lang="en-US" smtClean="0">
                <a:solidFill>
                  <a:prstClr val="black">
                    <a:tint val="75000"/>
                  </a:prstClr>
                </a:solidFill>
              </a:rPr>
              <a:t>3/25/2015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D0F3-F020-4A84-BD69-27242D9701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440536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chadfoster.com/" TargetMode="External"/><Relationship Id="rId2" Type="http://schemas.openxmlformats.org/officeDocument/2006/relationships/hyperlink" Target="mailto:chadwfoster@att.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34810"/>
          </a:xfrm>
          <a:solidFill>
            <a:srgbClr val="FFFF00"/>
          </a:solidFill>
          <a:ln w="57150">
            <a:solidFill>
              <a:srgbClr val="FF0000"/>
            </a:solidFill>
          </a:ln>
        </p:spPr>
        <p:txBody>
          <a:bodyPr>
            <a:normAutofit/>
          </a:bodyPr>
          <a:lstStyle/>
          <a:p>
            <a:r>
              <a:rPr lang="en-US" sz="7200" b="1" dirty="0" smtClean="0">
                <a:latin typeface="Chiller" pitchFamily="82" charset="0"/>
              </a:rPr>
              <a:t>The Real World of Money</a:t>
            </a:r>
            <a:endParaRPr lang="en-US" sz="7200" b="1" dirty="0">
              <a:latin typeface="Chiller" pitchFamily="82" charset="0"/>
            </a:endParaRPr>
          </a:p>
        </p:txBody>
      </p:sp>
      <p:sp>
        <p:nvSpPr>
          <p:cNvPr id="3" name="Content Placeholder 2"/>
          <p:cNvSpPr>
            <a:spLocks noGrp="1"/>
          </p:cNvSpPr>
          <p:nvPr>
            <p:ph idx="1"/>
          </p:nvPr>
        </p:nvSpPr>
        <p:spPr>
          <a:xfrm>
            <a:off x="0" y="1295400"/>
            <a:ext cx="9144000" cy="5562600"/>
          </a:xfrm>
          <a:solidFill>
            <a:schemeClr val="accent3">
              <a:lumMod val="50000"/>
            </a:schemeClr>
          </a:solidFill>
          <a:ln w="57150">
            <a:solidFill>
              <a:srgbClr val="FF0000"/>
            </a:solidFill>
          </a:ln>
        </p:spPr>
        <p:txBody>
          <a:bodyPr>
            <a:normAutofit fontScale="62500" lnSpcReduction="20000"/>
          </a:bodyPr>
          <a:lstStyle/>
          <a:p>
            <a:pPr marL="0" indent="0" algn="ctr">
              <a:buNone/>
            </a:pPr>
            <a:endParaRPr lang="en-US" dirty="0" smtClean="0">
              <a:solidFill>
                <a:schemeClr val="bg1"/>
              </a:solidFill>
              <a:latin typeface="Bookman Old Style" pitchFamily="18" charset="0"/>
            </a:endParaRPr>
          </a:p>
          <a:p>
            <a:pPr marL="0" indent="0" algn="ctr">
              <a:buNone/>
            </a:pPr>
            <a:r>
              <a:rPr lang="en-US" dirty="0" smtClean="0">
                <a:solidFill>
                  <a:schemeClr val="bg1"/>
                </a:solidFill>
                <a:latin typeface="Bookman Old Style" pitchFamily="18" charset="0"/>
              </a:rPr>
              <a:t>For the purposes of this activity, please imagine </a:t>
            </a:r>
          </a:p>
          <a:p>
            <a:pPr marL="0" indent="0" algn="ctr">
              <a:buNone/>
            </a:pPr>
            <a:r>
              <a:rPr lang="en-US" dirty="0" smtClean="0">
                <a:solidFill>
                  <a:schemeClr val="bg1"/>
                </a:solidFill>
                <a:latin typeface="Bookman Old Style" pitchFamily="18" charset="0"/>
              </a:rPr>
              <a:t>that you have </a:t>
            </a:r>
            <a:r>
              <a:rPr lang="en-US" dirty="0">
                <a:solidFill>
                  <a:schemeClr val="bg1"/>
                </a:solidFill>
                <a:latin typeface="Bookman Old Style" pitchFamily="18" charset="0"/>
              </a:rPr>
              <a:t>finished your </a:t>
            </a:r>
            <a:r>
              <a:rPr lang="en-US" dirty="0" smtClean="0">
                <a:solidFill>
                  <a:schemeClr val="bg1"/>
                </a:solidFill>
                <a:latin typeface="Bookman Old Style" pitchFamily="18" charset="0"/>
              </a:rPr>
              <a:t>educational journey and </a:t>
            </a:r>
          </a:p>
          <a:p>
            <a:pPr marL="0" indent="0" algn="ctr">
              <a:buNone/>
            </a:pPr>
            <a:r>
              <a:rPr lang="en-US" dirty="0" smtClean="0">
                <a:solidFill>
                  <a:schemeClr val="bg1"/>
                </a:solidFill>
                <a:latin typeface="Bookman Old Style" pitchFamily="18" charset="0"/>
              </a:rPr>
              <a:t>have just moved out of your parents’ house.</a:t>
            </a:r>
          </a:p>
          <a:p>
            <a:pPr marL="0" indent="0" algn="ctr">
              <a:buNone/>
            </a:pPr>
            <a:endParaRPr lang="en-US" dirty="0">
              <a:solidFill>
                <a:schemeClr val="bg1"/>
              </a:solidFill>
              <a:latin typeface="Bookman Old Style" pitchFamily="18" charset="0"/>
            </a:endParaRPr>
          </a:p>
          <a:p>
            <a:pPr marL="0" indent="0">
              <a:buNone/>
            </a:pPr>
            <a:r>
              <a:rPr lang="en-US" b="1" dirty="0" smtClean="0">
                <a:solidFill>
                  <a:srgbClr val="FFFF00"/>
                </a:solidFill>
                <a:latin typeface="Bookman Old Style" pitchFamily="18" charset="0"/>
              </a:rPr>
              <a:t>            </a:t>
            </a:r>
            <a:r>
              <a:rPr lang="en-US" b="1" dirty="0" smtClean="0">
                <a:latin typeface="Bookman Old Style" pitchFamily="18" charset="0"/>
              </a:rPr>
              <a:t>Maybe you are 18.</a:t>
            </a:r>
          </a:p>
          <a:p>
            <a:pPr marL="0" indent="0">
              <a:buNone/>
            </a:pPr>
            <a:r>
              <a:rPr lang="en-US" b="1" dirty="0" smtClean="0">
                <a:latin typeface="Bookman Old Style" pitchFamily="18" charset="0"/>
              </a:rPr>
              <a:t> </a:t>
            </a:r>
          </a:p>
          <a:p>
            <a:pPr marL="0" indent="0">
              <a:buNone/>
            </a:pPr>
            <a:r>
              <a:rPr lang="en-US" b="1" dirty="0" smtClean="0">
                <a:latin typeface="Bookman Old Style" pitchFamily="18" charset="0"/>
              </a:rPr>
              <a:t>                                     Maybe you are 22. </a:t>
            </a:r>
          </a:p>
          <a:p>
            <a:pPr marL="0" indent="0">
              <a:buNone/>
            </a:pPr>
            <a:endParaRPr lang="en-US" b="1" dirty="0" smtClean="0">
              <a:latin typeface="Bookman Old Style" pitchFamily="18" charset="0"/>
            </a:endParaRPr>
          </a:p>
          <a:p>
            <a:pPr marL="0" indent="0">
              <a:buNone/>
            </a:pPr>
            <a:r>
              <a:rPr lang="en-US" b="1" dirty="0" smtClean="0">
                <a:latin typeface="Bookman Old Style" pitchFamily="18" charset="0"/>
              </a:rPr>
              <a:t>                                                             Maybe you are 25.</a:t>
            </a:r>
            <a:r>
              <a:rPr lang="en-US" dirty="0" smtClean="0">
                <a:latin typeface="Bookman Old Style" pitchFamily="18" charset="0"/>
              </a:rPr>
              <a:t> </a:t>
            </a:r>
          </a:p>
          <a:p>
            <a:pPr marL="0" indent="0" algn="ctr">
              <a:buNone/>
            </a:pPr>
            <a:endParaRPr lang="en-US" dirty="0">
              <a:solidFill>
                <a:srgbClr val="FFFF00"/>
              </a:solidFill>
              <a:latin typeface="Bookman Old Style" pitchFamily="18" charset="0"/>
            </a:endParaRPr>
          </a:p>
          <a:p>
            <a:pPr marL="0" indent="0" algn="ctr">
              <a:buNone/>
            </a:pPr>
            <a:endParaRPr lang="en-US" dirty="0" smtClean="0">
              <a:solidFill>
                <a:schemeClr val="bg1"/>
              </a:solidFill>
              <a:latin typeface="Bookman Old Style" pitchFamily="18" charset="0"/>
            </a:endParaRPr>
          </a:p>
          <a:p>
            <a:pPr marL="0" indent="0" algn="ctr">
              <a:buNone/>
            </a:pPr>
            <a:r>
              <a:rPr lang="en-US" dirty="0" smtClean="0">
                <a:solidFill>
                  <a:schemeClr val="bg1"/>
                </a:solidFill>
                <a:latin typeface="Bookman Old Style" pitchFamily="18" charset="0"/>
              </a:rPr>
              <a:t>In any case, you are now officially ‘on your own’ </a:t>
            </a:r>
            <a:r>
              <a:rPr lang="en-US" sz="4500" dirty="0" smtClean="0">
                <a:solidFill>
                  <a:schemeClr val="bg1"/>
                </a:solidFill>
                <a:latin typeface="Bookman Old Style" pitchFamily="18" charset="0"/>
              </a:rPr>
              <a:t>!</a:t>
            </a:r>
          </a:p>
          <a:p>
            <a:pPr marL="0" indent="0">
              <a:buNone/>
            </a:pPr>
            <a:r>
              <a:rPr lang="en-US" dirty="0" smtClean="0">
                <a:solidFill>
                  <a:srgbClr val="FFFF00"/>
                </a:solidFill>
                <a:latin typeface="Bookman Old Style" pitchFamily="18" charset="0"/>
              </a:rPr>
              <a:t> 		 </a:t>
            </a:r>
            <a:r>
              <a:rPr lang="en-US" sz="3600" dirty="0">
                <a:solidFill>
                  <a:srgbClr val="FFFF00"/>
                </a:solidFill>
                <a:latin typeface="Bookman Old Style" pitchFamily="18" charset="0"/>
              </a:rPr>
              <a:t>	</a:t>
            </a:r>
            <a:endParaRPr lang="en-US" sz="3600" dirty="0" smtClean="0">
              <a:solidFill>
                <a:srgbClr val="FFFF00"/>
              </a:solidFill>
              <a:latin typeface="Bookman Old Style" pitchFamily="18" charset="0"/>
            </a:endParaRPr>
          </a:p>
          <a:p>
            <a:pPr marL="0" indent="0" algn="ctr">
              <a:buNone/>
            </a:pPr>
            <a:r>
              <a:rPr lang="en-US" sz="4800" dirty="0" smtClean="0">
                <a:solidFill>
                  <a:srgbClr val="FF0000"/>
                </a:solidFill>
              </a:rPr>
              <a:t>Congratulations! </a:t>
            </a:r>
            <a:r>
              <a:rPr lang="en-US" sz="2600" dirty="0" smtClean="0">
                <a:solidFill>
                  <a:schemeClr val="bg1"/>
                </a:solidFill>
              </a:rPr>
              <a:t>(I think) </a:t>
            </a:r>
          </a:p>
          <a:p>
            <a:pPr marL="0" indent="0" algn="ctr">
              <a:buNone/>
            </a:pPr>
            <a:endParaRPr lang="en-US" sz="2000" b="1" dirty="0" smtClean="0">
              <a:latin typeface="Bookman Old Style" pitchFamily="18" charset="0"/>
            </a:endParaRPr>
          </a:p>
          <a:p>
            <a:pPr marL="0" indent="0" algn="ctr">
              <a:buNone/>
            </a:pPr>
            <a:endParaRPr lang="en-US" sz="2000" b="1" dirty="0">
              <a:latin typeface="Bookman Old Style" pitchFamily="18" charset="0"/>
            </a:endParaRPr>
          </a:p>
          <a:p>
            <a:pPr marL="0" indent="0" algn="ctr">
              <a:buNone/>
            </a:pPr>
            <a:r>
              <a:rPr lang="en-US" sz="1600" b="1" dirty="0" smtClean="0">
                <a:latin typeface="Bookman Old Style" pitchFamily="18" charset="0"/>
              </a:rPr>
              <a:t>Copyright © 2012 Chad Foster</a:t>
            </a:r>
            <a:endParaRPr lang="en-US" sz="1600" b="1" dirty="0">
              <a:latin typeface="Bookman Old Style" pitchFamily="18" charset="0"/>
            </a:endParaRPr>
          </a:p>
        </p:txBody>
      </p:sp>
    </p:spTree>
    <p:extLst>
      <p:ext uri="{BB962C8B-B14F-4D97-AF65-F5344CB8AC3E}">
        <p14:creationId xmlns:p14="http://schemas.microsoft.com/office/powerpoint/2010/main" val="62498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8800" b="1" dirty="0" smtClean="0">
                <a:latin typeface="Bell MT" pitchFamily="18" charset="0"/>
              </a:rPr>
              <a:t>reality</a:t>
            </a:r>
            <a:endParaRPr lang="en-US" sz="8800" b="1" dirty="0">
              <a:latin typeface="Bell MT" pitchFamily="18" charset="0"/>
            </a:endParaRPr>
          </a:p>
        </p:txBody>
      </p:sp>
      <p:sp>
        <p:nvSpPr>
          <p:cNvPr id="3" name="Content Placeholder 2"/>
          <p:cNvSpPr>
            <a:spLocks noGrp="1"/>
          </p:cNvSpPr>
          <p:nvPr>
            <p:ph idx="1"/>
          </p:nvPr>
        </p:nvSpPr>
        <p:spPr>
          <a:xfrm>
            <a:off x="457200" y="2286000"/>
            <a:ext cx="8229600" cy="3840163"/>
          </a:xfrm>
        </p:spPr>
        <p:txBody>
          <a:bodyPr>
            <a:normAutofit/>
          </a:bodyPr>
          <a:lstStyle/>
          <a:p>
            <a:pPr marL="0" indent="0">
              <a:buNone/>
            </a:pPr>
            <a:r>
              <a:rPr lang="en-US" sz="4000" dirty="0" smtClean="0">
                <a:solidFill>
                  <a:srgbClr val="FF0000"/>
                </a:solidFill>
              </a:rPr>
              <a:t>Definition:</a:t>
            </a:r>
            <a:r>
              <a:rPr lang="en-US" sz="5400" dirty="0" smtClean="0">
                <a:solidFill>
                  <a:srgbClr val="FF0000"/>
                </a:solidFill>
              </a:rPr>
              <a:t> </a:t>
            </a:r>
            <a:r>
              <a:rPr lang="en-US" sz="4800" dirty="0" smtClean="0">
                <a:solidFill>
                  <a:schemeClr val="bg1"/>
                </a:solidFill>
              </a:rPr>
              <a:t>the state of things as they actually are rather than as they might be imagined.</a:t>
            </a:r>
            <a:endParaRPr lang="en-US" sz="4800" dirty="0">
              <a:solidFill>
                <a:schemeClr val="bg1"/>
              </a:solidFill>
            </a:endParaRPr>
          </a:p>
        </p:txBody>
      </p:sp>
    </p:spTree>
    <p:extLst>
      <p:ext uri="{BB962C8B-B14F-4D97-AF65-F5344CB8AC3E}">
        <p14:creationId xmlns:p14="http://schemas.microsoft.com/office/powerpoint/2010/main" val="3529926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CFC16"/>
          </a:solidFill>
          <a:ln w="57150">
            <a:solidFill>
              <a:srgbClr val="FF0000"/>
            </a:solidFill>
          </a:ln>
        </p:spPr>
        <p:txBody>
          <a:bodyPr>
            <a:noAutofit/>
          </a:bodyPr>
          <a:lstStyle/>
          <a:p>
            <a:r>
              <a:rPr lang="en-US" sz="9600" dirty="0" smtClean="0">
                <a:solidFill>
                  <a:schemeClr val="bg1"/>
                </a:solidFill>
                <a:latin typeface="Chiller" pitchFamily="82" charset="0"/>
              </a:rPr>
              <a:t>Starting Line </a:t>
            </a:r>
            <a:endParaRPr lang="en-US" sz="9600" dirty="0">
              <a:latin typeface="Chiller" pitchFamily="82" charset="0"/>
            </a:endParaRPr>
          </a:p>
        </p:txBody>
      </p:sp>
      <p:sp>
        <p:nvSpPr>
          <p:cNvPr id="3" name="Content Placeholder 2"/>
          <p:cNvSpPr>
            <a:spLocks noGrp="1"/>
          </p:cNvSpPr>
          <p:nvPr>
            <p:ph idx="1"/>
          </p:nvPr>
        </p:nvSpPr>
        <p:spPr>
          <a:xfrm>
            <a:off x="0" y="1981200"/>
            <a:ext cx="9144000" cy="4495799"/>
          </a:xfrm>
          <a:solidFill>
            <a:schemeClr val="tx1"/>
          </a:solidFill>
          <a:ln w="57150">
            <a:solidFill>
              <a:srgbClr val="FFFF00"/>
            </a:solidFill>
          </a:ln>
        </p:spPr>
        <p:txBody>
          <a:bodyPr>
            <a:normAutofit fontScale="92500" lnSpcReduction="20000"/>
          </a:bodyPr>
          <a:lstStyle/>
          <a:p>
            <a:pPr marL="0" indent="0">
              <a:buNone/>
            </a:pPr>
            <a:endParaRPr lang="en-US" dirty="0" smtClean="0">
              <a:solidFill>
                <a:schemeClr val="bg1"/>
              </a:solidFill>
              <a:latin typeface="Constantia" pitchFamily="18" charset="0"/>
            </a:endParaRPr>
          </a:p>
          <a:p>
            <a:pPr marL="0" indent="0" algn="ctr">
              <a:buNone/>
            </a:pPr>
            <a:r>
              <a:rPr lang="en-US" dirty="0" smtClean="0">
                <a:solidFill>
                  <a:schemeClr val="bg1"/>
                </a:solidFill>
                <a:latin typeface="Constantia" pitchFamily="18" charset="0"/>
              </a:rPr>
              <a:t> </a:t>
            </a:r>
            <a:r>
              <a:rPr lang="en-US" sz="2800" b="1" dirty="0" smtClean="0">
                <a:solidFill>
                  <a:schemeClr val="bg1"/>
                </a:solidFill>
                <a:latin typeface="Constantia" pitchFamily="18" charset="0"/>
              </a:rPr>
              <a:t>Grab your </a:t>
            </a:r>
            <a:r>
              <a:rPr lang="en-US" sz="2800" b="1" i="1" dirty="0" smtClean="0">
                <a:solidFill>
                  <a:schemeClr val="bg1"/>
                </a:solidFill>
                <a:latin typeface="Constantia" pitchFamily="18" charset="0"/>
              </a:rPr>
              <a:t>Real World of Money </a:t>
            </a:r>
            <a:r>
              <a:rPr lang="en-US" sz="2800" b="1" dirty="0" smtClean="0">
                <a:solidFill>
                  <a:srgbClr val="FF0000"/>
                </a:solidFill>
                <a:latin typeface="Calibri" pitchFamily="34" charset="0"/>
                <a:cs typeface="Calibri" pitchFamily="34" charset="0"/>
              </a:rPr>
              <a:t>Spending Plan Worksheet</a:t>
            </a:r>
            <a:r>
              <a:rPr lang="en-US" sz="2800" b="1" dirty="0" smtClean="0">
                <a:solidFill>
                  <a:schemeClr val="bg1"/>
                </a:solidFill>
                <a:latin typeface="Constantia" pitchFamily="18" charset="0"/>
              </a:rPr>
              <a:t> and get ready to make a few ‘lifestyle’ choices. </a:t>
            </a:r>
          </a:p>
          <a:p>
            <a:pPr marL="0" indent="0" algn="ctr">
              <a:buNone/>
            </a:pPr>
            <a:endParaRPr lang="en-US" sz="2800" b="1" dirty="0">
              <a:solidFill>
                <a:schemeClr val="bg1"/>
              </a:solidFill>
              <a:latin typeface="Constantia" pitchFamily="18" charset="0"/>
            </a:endParaRPr>
          </a:p>
          <a:p>
            <a:pPr marL="0" indent="0" algn="ctr">
              <a:buNone/>
            </a:pPr>
            <a:r>
              <a:rPr lang="en-US" sz="2800" b="1" dirty="0" smtClean="0">
                <a:solidFill>
                  <a:schemeClr val="bg1"/>
                </a:solidFill>
                <a:latin typeface="Constantia" pitchFamily="18" charset="0"/>
              </a:rPr>
              <a:t>This activity will help you understand the real cost of </a:t>
            </a:r>
          </a:p>
          <a:p>
            <a:pPr marL="0" indent="0" algn="ctr">
              <a:buNone/>
            </a:pPr>
            <a:r>
              <a:rPr lang="en-US" sz="2800" b="1" dirty="0" smtClean="0">
                <a:solidFill>
                  <a:schemeClr val="bg1"/>
                </a:solidFill>
                <a:latin typeface="Constantia" pitchFamily="18" charset="0"/>
              </a:rPr>
              <a:t>living on your own. That wisdom will then help you </a:t>
            </a:r>
          </a:p>
          <a:p>
            <a:pPr marL="0" indent="0" algn="ctr">
              <a:buNone/>
            </a:pPr>
            <a:r>
              <a:rPr lang="en-US" sz="2800" b="1" dirty="0" smtClean="0">
                <a:solidFill>
                  <a:schemeClr val="bg1"/>
                </a:solidFill>
                <a:latin typeface="Constantia" pitchFamily="18" charset="0"/>
              </a:rPr>
              <a:t>      prepare for your inevitable entry into the real world. 	</a:t>
            </a:r>
          </a:p>
          <a:p>
            <a:pPr marL="0" indent="0">
              <a:buNone/>
            </a:pPr>
            <a:r>
              <a:rPr lang="en-US" sz="2800" b="1" dirty="0" smtClean="0">
                <a:solidFill>
                  <a:schemeClr val="bg1"/>
                </a:solidFill>
                <a:latin typeface="Constantia" pitchFamily="18" charset="0"/>
              </a:rPr>
              <a:t>      </a:t>
            </a:r>
          </a:p>
          <a:p>
            <a:pPr marL="0" indent="0" algn="ctr">
              <a:buNone/>
            </a:pPr>
            <a:endParaRPr lang="en-US" b="1" dirty="0" smtClean="0">
              <a:solidFill>
                <a:srgbClr val="FF0000"/>
              </a:solidFill>
              <a:latin typeface="Constantia" pitchFamily="18" charset="0"/>
            </a:endParaRPr>
          </a:p>
          <a:p>
            <a:pPr marL="0" indent="0" algn="ctr">
              <a:buNone/>
            </a:pPr>
            <a:r>
              <a:rPr lang="en-US" b="1" dirty="0" smtClean="0">
                <a:solidFill>
                  <a:srgbClr val="FF0000"/>
                </a:solidFill>
                <a:latin typeface="Constantia" pitchFamily="18" charset="0"/>
              </a:rPr>
              <a:t> You make the call…you pay the price!  </a:t>
            </a:r>
            <a:endParaRPr lang="en-US" b="1" dirty="0">
              <a:solidFill>
                <a:srgbClr val="FF0000"/>
              </a:solidFill>
              <a:latin typeface="Constantia" pitchFamily="18" charset="0"/>
            </a:endParaRPr>
          </a:p>
        </p:txBody>
      </p:sp>
    </p:spTree>
    <p:extLst>
      <p:ext uri="{BB962C8B-B14F-4D97-AF65-F5344CB8AC3E}">
        <p14:creationId xmlns:p14="http://schemas.microsoft.com/office/powerpoint/2010/main" val="3385565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19800" y="609600"/>
            <a:ext cx="2837644" cy="2697162"/>
          </a:xfrm>
        </p:spPr>
        <p:txBody>
          <a:bodyPr/>
          <a:lstStyle/>
          <a:p>
            <a:pPr algn="l"/>
            <a:r>
              <a:rPr lang="en-US" dirty="0" smtClean="0"/>
              <a:t>.</a:t>
            </a:r>
            <a:endParaRPr lang="en-US" dirty="0"/>
          </a:p>
        </p:txBody>
      </p:sp>
      <p:sp>
        <p:nvSpPr>
          <p:cNvPr id="3" name="Content Placeholder 2"/>
          <p:cNvSpPr>
            <a:spLocks noGrp="1"/>
          </p:cNvSpPr>
          <p:nvPr>
            <p:ph idx="1"/>
          </p:nvPr>
        </p:nvSpPr>
        <p:spPr>
          <a:xfrm>
            <a:off x="0" y="0"/>
            <a:ext cx="9144000" cy="6858000"/>
          </a:xfrm>
          <a:ln w="57150">
            <a:solidFill>
              <a:schemeClr val="tx1"/>
            </a:solidFill>
          </a:ln>
        </p:spPr>
        <p:txBody>
          <a:bodyPr>
            <a:normAutofit/>
          </a:bodyPr>
          <a:lstStyle/>
          <a:p>
            <a:pPr marL="0" indent="0">
              <a:buNone/>
            </a:pPr>
            <a:endParaRPr lang="en-US" sz="4400" dirty="0" smtClean="0">
              <a:solidFill>
                <a:srgbClr val="CC0000"/>
              </a:solidFill>
              <a:latin typeface="Comic Sans MS" pitchFamily="66" charset="0"/>
            </a:endParaRPr>
          </a:p>
          <a:p>
            <a:pPr marL="0" indent="0">
              <a:buNone/>
            </a:pPr>
            <a:r>
              <a:rPr lang="en-US" sz="4400" dirty="0" smtClean="0">
                <a:latin typeface="Comic Sans MS" pitchFamily="66" charset="0"/>
              </a:rPr>
              <a:t>  </a:t>
            </a:r>
            <a:r>
              <a:rPr lang="en-US" sz="4400" dirty="0" smtClean="0">
                <a:solidFill>
                  <a:srgbClr val="FFFF00"/>
                </a:solidFill>
                <a:latin typeface="Comic Sans MS" pitchFamily="66" charset="0"/>
              </a:rPr>
              <a:t>Life is All </a:t>
            </a:r>
          </a:p>
          <a:p>
            <a:pPr marL="0" indent="0">
              <a:buNone/>
            </a:pPr>
            <a:r>
              <a:rPr lang="en-US" sz="4400" dirty="0" smtClean="0">
                <a:solidFill>
                  <a:srgbClr val="FFFF00"/>
                </a:solidFill>
                <a:latin typeface="Comic Sans MS" pitchFamily="66" charset="0"/>
              </a:rPr>
              <a:t>   About Choices…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12" y="3657600"/>
            <a:ext cx="4318000" cy="2819400"/>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212"/>
            <a:ext cx="3709195" cy="3143250"/>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4505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362200"/>
            <a:ext cx="8839200" cy="2209800"/>
          </a:xfrm>
          <a:solidFill>
            <a:schemeClr val="bg1">
              <a:lumMod val="75000"/>
              <a:lumOff val="25000"/>
            </a:schemeClr>
          </a:solidFill>
          <a:ln w="38100">
            <a:solidFill>
              <a:srgbClr val="FFFF00"/>
            </a:solidFill>
          </a:ln>
        </p:spPr>
        <p:txBody>
          <a:bodyPr>
            <a:normAutofit/>
          </a:bodyPr>
          <a:lstStyle/>
          <a:p>
            <a:pPr marL="0" indent="0">
              <a:buNone/>
            </a:pPr>
            <a:endParaRPr lang="en-US" sz="4000" dirty="0" smtClean="0">
              <a:solidFill>
                <a:srgbClr val="FF0000"/>
              </a:solidFill>
              <a:latin typeface="Bell MT" pitchFamily="18" charset="0"/>
            </a:endParaRPr>
          </a:p>
          <a:p>
            <a:pPr marL="0" indent="0">
              <a:buNone/>
            </a:pPr>
            <a:r>
              <a:rPr lang="en-US" sz="4000" b="1" dirty="0" smtClean="0">
                <a:latin typeface="Bell MT" pitchFamily="18" charset="0"/>
              </a:rPr>
              <a:t>Housing: </a:t>
            </a:r>
            <a:r>
              <a:rPr lang="en-US" sz="4000" b="1" dirty="0" smtClean="0">
                <a:solidFill>
                  <a:schemeClr val="bg1"/>
                </a:solidFill>
                <a:latin typeface="Bell MT" pitchFamily="18" charset="0"/>
              </a:rPr>
              <a:t>a shelter in which people live</a:t>
            </a:r>
            <a:endParaRPr lang="en-US" sz="4000" b="1" dirty="0">
              <a:solidFill>
                <a:schemeClr val="bg1"/>
              </a:solidFill>
              <a:latin typeface="Bell MT" pitchFamily="18" charset="0"/>
            </a:endParaRPr>
          </a:p>
        </p:txBody>
      </p:sp>
    </p:spTree>
    <p:extLst>
      <p:ext uri="{BB962C8B-B14F-4D97-AF65-F5344CB8AC3E}">
        <p14:creationId xmlns:p14="http://schemas.microsoft.com/office/powerpoint/2010/main" val="15895576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noAutofit/>
          </a:bodyPr>
          <a:lstStyle/>
          <a:p>
            <a:r>
              <a:rPr lang="en-US" sz="7200" dirty="0" smtClean="0">
                <a:solidFill>
                  <a:srgbClr val="FFFF00"/>
                </a:solidFill>
              </a:rPr>
              <a:t>Housing</a:t>
            </a:r>
            <a:endParaRPr lang="en-US" sz="72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4179256"/>
              </p:ext>
            </p:extLst>
          </p:nvPr>
        </p:nvGraphicFramePr>
        <p:xfrm>
          <a:off x="0" y="2209800"/>
          <a:ext cx="90678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138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b="1" dirty="0" smtClean="0">
                <a:solidFill>
                  <a:schemeClr val="bg1"/>
                </a:solidFill>
                <a:latin typeface="Californian FB" pitchFamily="18" charset="0"/>
              </a:rPr>
              <a:t>Housing</a:t>
            </a:r>
            <a:br>
              <a:rPr lang="en-US" sz="6600" b="1" dirty="0" smtClean="0">
                <a:solidFill>
                  <a:schemeClr val="bg1"/>
                </a:solidFill>
                <a:latin typeface="Californian FB" pitchFamily="18" charset="0"/>
              </a:rPr>
            </a:br>
            <a:r>
              <a:rPr lang="en-US" sz="4000" dirty="0" smtClean="0">
                <a:solidFill>
                  <a:srgbClr val="FFFF00"/>
                </a:solidFill>
              </a:rPr>
              <a:t>Rent or Buy?</a:t>
            </a:r>
            <a:br>
              <a:rPr lang="en-US" sz="4000" dirty="0" smtClean="0">
                <a:solidFill>
                  <a:srgbClr val="FFFF00"/>
                </a:solidFill>
              </a:rPr>
            </a:br>
            <a:endParaRPr lang="en-US" sz="4000" dirty="0">
              <a:solidFill>
                <a:srgbClr val="FFFF00"/>
              </a:solidFill>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fontScale="92500" lnSpcReduction="20000"/>
          </a:bodyPr>
          <a:lstStyle/>
          <a:p>
            <a:pPr marL="0" indent="0">
              <a:buNone/>
            </a:pPr>
            <a:endParaRPr lang="en-US" sz="2400" b="1" dirty="0" smtClean="0"/>
          </a:p>
          <a:p>
            <a:pPr marL="0" indent="0">
              <a:buNone/>
            </a:pPr>
            <a:r>
              <a:rPr lang="en-US" sz="2400" b="1" dirty="0" smtClean="0">
                <a:solidFill>
                  <a:srgbClr val="2A1AF8"/>
                </a:solidFill>
              </a:rPr>
              <a:t>    </a:t>
            </a:r>
            <a:r>
              <a:rPr lang="en-US" sz="2400" b="1" u="sng" dirty="0">
                <a:solidFill>
                  <a:srgbClr val="000066"/>
                </a:solidFill>
              </a:rPr>
              <a:t>Option 1 </a:t>
            </a:r>
            <a:r>
              <a:rPr lang="en-US" sz="2400" b="1" dirty="0"/>
              <a:t>–  Rent 2-bedroom </a:t>
            </a:r>
            <a:r>
              <a:rPr lang="en-US" sz="2400" b="1" dirty="0" smtClean="0"/>
              <a:t>apartment </a:t>
            </a:r>
            <a:r>
              <a:rPr lang="en-US" sz="2400" b="1" u="sng" dirty="0" smtClean="0"/>
              <a:t>with</a:t>
            </a:r>
            <a:r>
              <a:rPr lang="en-US" sz="2400" b="1" dirty="0" smtClean="0"/>
              <a:t> roommate</a:t>
            </a:r>
            <a:endParaRPr lang="en-US" sz="2400" b="1" dirty="0"/>
          </a:p>
          <a:p>
            <a:pPr marL="0" indent="0">
              <a:buNone/>
            </a:pPr>
            <a:r>
              <a:rPr lang="en-US" sz="2400" b="1" dirty="0">
                <a:solidFill>
                  <a:srgbClr val="C00000"/>
                </a:solidFill>
              </a:rPr>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$550 </a:t>
            </a:r>
            <a:r>
              <a:rPr lang="en-US" sz="2400" b="1" dirty="0">
                <a:solidFill>
                  <a:srgbClr val="C00000"/>
                </a:solidFill>
              </a:rPr>
              <a:t>per month</a:t>
            </a:r>
          </a:p>
          <a:p>
            <a:pPr marL="0" indent="0">
              <a:buNone/>
            </a:pPr>
            <a:r>
              <a:rPr lang="en-US" sz="2400" b="1" dirty="0" smtClean="0"/>
              <a:t>    </a:t>
            </a:r>
          </a:p>
          <a:p>
            <a:pPr marL="0" indent="0">
              <a:buNone/>
            </a:pPr>
            <a:r>
              <a:rPr lang="en-US" sz="2400" b="1" dirty="0">
                <a:solidFill>
                  <a:srgbClr val="2A1AF8"/>
                </a:solidFill>
              </a:rPr>
              <a:t> </a:t>
            </a:r>
            <a:r>
              <a:rPr lang="en-US" sz="2400" b="1" dirty="0" smtClean="0">
                <a:solidFill>
                  <a:srgbClr val="2A1AF8"/>
                </a:solidFill>
              </a:rPr>
              <a:t>   </a:t>
            </a:r>
            <a:r>
              <a:rPr lang="en-US" sz="2400" b="1" u="sng" dirty="0" smtClean="0">
                <a:solidFill>
                  <a:srgbClr val="000066"/>
                </a:solidFill>
              </a:rPr>
              <a:t>Option 2</a:t>
            </a:r>
            <a:r>
              <a:rPr lang="en-US" sz="2400" b="1" u="sng" dirty="0" smtClean="0"/>
              <a:t> </a:t>
            </a:r>
            <a:r>
              <a:rPr lang="en-US" sz="2400" b="1" dirty="0" smtClean="0"/>
              <a:t>–  Rent 2-bedroom apartment </a:t>
            </a:r>
            <a:r>
              <a:rPr lang="en-US" sz="2400" b="1" u="sng" dirty="0" smtClean="0"/>
              <a:t>without</a:t>
            </a:r>
            <a:r>
              <a:rPr lang="en-US" sz="2400" b="1" dirty="0" smtClean="0"/>
              <a:t> roommate</a:t>
            </a:r>
          </a:p>
          <a:p>
            <a:pPr marL="0" indent="0">
              <a:buNone/>
            </a:pPr>
            <a:r>
              <a:rPr lang="en-US" sz="2400" b="1" dirty="0" smtClean="0">
                <a:solidFill>
                  <a:srgbClr val="C00000"/>
                </a:solidFill>
              </a:rPr>
              <a:t>		Cost: $1,100 per month</a:t>
            </a:r>
          </a:p>
          <a:p>
            <a:pPr marL="0" indent="0">
              <a:buNone/>
            </a:pPr>
            <a:endParaRPr lang="en-US" sz="2400" b="1" dirty="0"/>
          </a:p>
          <a:p>
            <a:pPr marL="0" indent="0">
              <a:buNone/>
            </a:pPr>
            <a:r>
              <a:rPr lang="en-US" sz="2400" b="1" dirty="0" smtClean="0">
                <a:solidFill>
                  <a:srgbClr val="2A1AF8"/>
                </a:solidFill>
              </a:rPr>
              <a:t>    </a:t>
            </a:r>
            <a:r>
              <a:rPr lang="en-US" sz="2400" b="1" u="sng" dirty="0" smtClean="0">
                <a:solidFill>
                  <a:srgbClr val="000066"/>
                </a:solidFill>
              </a:rPr>
              <a:t>Option 3</a:t>
            </a:r>
            <a:r>
              <a:rPr lang="en-US" sz="2400" u="sng" dirty="0" smtClean="0">
                <a:solidFill>
                  <a:srgbClr val="000066"/>
                </a:solidFill>
              </a:rPr>
              <a:t> </a:t>
            </a:r>
            <a:r>
              <a:rPr lang="en-US" sz="2400" dirty="0" smtClean="0"/>
              <a:t>– </a:t>
            </a:r>
            <a:r>
              <a:rPr lang="en-US" sz="2400" b="1" dirty="0" smtClean="0"/>
              <a:t>Purchase 2-bedroom </a:t>
            </a:r>
            <a:r>
              <a:rPr lang="en-US" sz="2400" b="1" dirty="0"/>
              <a:t>house - Price: $117,500 </a:t>
            </a:r>
            <a:endParaRPr lang="en-US" sz="2400" b="1" dirty="0" smtClean="0"/>
          </a:p>
          <a:p>
            <a:pPr marL="0" indent="0">
              <a:buNone/>
            </a:pPr>
            <a:r>
              <a:rPr lang="en-US" sz="2400" b="1" dirty="0" smtClean="0">
                <a:solidFill>
                  <a:schemeClr val="tx2"/>
                </a:solidFill>
              </a:rPr>
              <a:t>          	</a:t>
            </a:r>
            <a:r>
              <a:rPr lang="en-US" sz="2400" b="1" dirty="0" smtClean="0"/>
              <a:t>          </a:t>
            </a:r>
            <a:r>
              <a:rPr lang="en-US" sz="2400" b="1" dirty="0" smtClean="0">
                <a:solidFill>
                  <a:schemeClr val="tx2"/>
                </a:solidFill>
              </a:rPr>
              <a:t>	</a:t>
            </a:r>
            <a:r>
              <a:rPr lang="en-US" sz="2400" b="1" dirty="0" smtClean="0">
                <a:solidFill>
                  <a:srgbClr val="C00000"/>
                </a:solidFill>
              </a:rPr>
              <a:t>Cost: $628 per month (for 30 years!)</a:t>
            </a:r>
            <a:endParaRPr lang="en-US" sz="2400" b="1" dirty="0">
              <a:solidFill>
                <a:srgbClr val="C00000"/>
              </a:solidFill>
            </a:endParaRPr>
          </a:p>
          <a:p>
            <a:pPr marL="0" indent="0">
              <a:buNone/>
            </a:pPr>
            <a:r>
              <a:rPr lang="en-US" sz="2400" b="1" dirty="0" smtClean="0"/>
              <a:t>    </a:t>
            </a:r>
          </a:p>
          <a:p>
            <a:pPr marL="0" indent="0">
              <a:buNone/>
            </a:pPr>
            <a:r>
              <a:rPr lang="en-US" sz="2400" b="1" dirty="0" smtClean="0">
                <a:solidFill>
                  <a:srgbClr val="2A1AF8"/>
                </a:solidFill>
              </a:rPr>
              <a:t>    </a:t>
            </a:r>
            <a:r>
              <a:rPr lang="en-US" sz="2400" b="1" u="sng" dirty="0" smtClean="0">
                <a:solidFill>
                  <a:srgbClr val="000066"/>
                </a:solidFill>
              </a:rPr>
              <a:t>Option 4</a:t>
            </a:r>
            <a:r>
              <a:rPr lang="en-US" sz="2400" b="1" dirty="0" smtClean="0">
                <a:solidFill>
                  <a:srgbClr val="000066"/>
                </a:solidFill>
              </a:rPr>
              <a:t> </a:t>
            </a:r>
            <a:r>
              <a:rPr lang="en-US" sz="2400" b="1" dirty="0" smtClean="0"/>
              <a:t>– Purchase 3-bedroom house - Price: </a:t>
            </a:r>
            <a:r>
              <a:rPr lang="en-US" sz="2400" b="1" dirty="0"/>
              <a:t>$</a:t>
            </a:r>
            <a:r>
              <a:rPr lang="en-US" sz="2400" b="1" dirty="0" smtClean="0"/>
              <a:t>247,400</a:t>
            </a:r>
            <a:r>
              <a:rPr lang="en-US" sz="2400" b="1" dirty="0" smtClean="0">
                <a:solidFill>
                  <a:srgbClr val="C00000"/>
                </a:solidFill>
              </a:rPr>
              <a:t>	        </a:t>
            </a:r>
          </a:p>
          <a:p>
            <a:pPr marL="0" indent="0">
              <a:buNone/>
            </a:pPr>
            <a:r>
              <a:rPr lang="en-US" sz="2400" b="1" dirty="0">
                <a:solidFill>
                  <a:srgbClr val="C00000"/>
                </a:solidFill>
              </a:rPr>
              <a:t>	</a:t>
            </a:r>
            <a:r>
              <a:rPr lang="en-US" sz="2400" b="1" dirty="0" smtClean="0">
                <a:solidFill>
                  <a:srgbClr val="C00000"/>
                </a:solidFill>
              </a:rPr>
              <a:t>	Cost: $1,328 per month (for 30 years!)  </a:t>
            </a:r>
          </a:p>
          <a:p>
            <a:pPr marL="0" indent="0">
              <a:buNone/>
            </a:pPr>
            <a:r>
              <a:rPr lang="en-US" sz="2400" b="1" dirty="0" smtClean="0"/>
              <a:t>    </a:t>
            </a:r>
          </a:p>
          <a:p>
            <a:pPr marL="0" indent="0" algn="ctr">
              <a:buNone/>
            </a:pPr>
            <a:r>
              <a:rPr lang="en-US" sz="2400" b="1" dirty="0" smtClean="0"/>
              <a:t>Please note your option selection/cost on your </a:t>
            </a:r>
          </a:p>
          <a:p>
            <a:pPr marL="0" indent="0" algn="ctr">
              <a:buNone/>
            </a:pPr>
            <a:r>
              <a:rPr lang="en-US" sz="2400" b="1" dirty="0" smtClean="0">
                <a:solidFill>
                  <a:srgbClr val="C00000"/>
                </a:solidFill>
              </a:rPr>
              <a:t>Spending Plan Worksheet </a:t>
            </a:r>
            <a:r>
              <a:rPr lang="en-US" sz="2400" b="1" dirty="0" smtClean="0"/>
              <a:t>and proceed to next slide.</a:t>
            </a:r>
          </a:p>
        </p:txBody>
      </p:sp>
    </p:spTree>
    <p:extLst>
      <p:ext uri="{BB962C8B-B14F-4D97-AF65-F5344CB8AC3E}">
        <p14:creationId xmlns:p14="http://schemas.microsoft.com/office/powerpoint/2010/main" val="565066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ln w="57150">
            <a:solidFill>
              <a:schemeClr val="tx1"/>
            </a:solidFill>
          </a:ln>
        </p:spPr>
        <p:txBody>
          <a:bodyPr>
            <a:normAutofit/>
          </a:bodyPr>
          <a:lstStyle/>
          <a:p>
            <a:pPr marL="0" indent="0" algn="ctr">
              <a:buNone/>
            </a:pPr>
            <a:r>
              <a:rPr lang="en-US" sz="5400" b="1" u="sng" dirty="0" smtClean="0">
                <a:solidFill>
                  <a:srgbClr val="FFFF00"/>
                </a:solidFill>
                <a:latin typeface="Book Antiqua" pitchFamily="18" charset="0"/>
              </a:rPr>
              <a:t>Important</a:t>
            </a:r>
          </a:p>
          <a:p>
            <a:pPr marL="0" indent="0" algn="ctr">
              <a:buNone/>
            </a:pPr>
            <a:endParaRPr lang="en-US" b="1" dirty="0" smtClean="0">
              <a:latin typeface="Book Antiqua" pitchFamily="18" charset="0"/>
            </a:endParaRPr>
          </a:p>
          <a:p>
            <a:pPr marL="0" indent="0" algn="ctr">
              <a:buNone/>
            </a:pPr>
            <a:r>
              <a:rPr lang="en-US" b="1" dirty="0" smtClean="0">
                <a:latin typeface="Book Antiqua" pitchFamily="18" charset="0"/>
              </a:rPr>
              <a:t>Whichever option number </a:t>
            </a:r>
          </a:p>
          <a:p>
            <a:pPr marL="0" indent="0" algn="ctr">
              <a:buNone/>
            </a:pPr>
            <a:r>
              <a:rPr lang="en-US" b="1" dirty="0" smtClean="0">
                <a:latin typeface="Book Antiqua" pitchFamily="18" charset="0"/>
              </a:rPr>
              <a:t>you just chose as your </a:t>
            </a:r>
            <a:r>
              <a:rPr lang="en-US" b="1" i="1" dirty="0" smtClean="0">
                <a:latin typeface="Book Antiqua" pitchFamily="18" charset="0"/>
              </a:rPr>
              <a:t>‘Rent or Buy?’ </a:t>
            </a:r>
          </a:p>
          <a:p>
            <a:pPr marL="0" indent="0" algn="ctr">
              <a:buNone/>
            </a:pPr>
            <a:r>
              <a:rPr lang="en-US" b="1" dirty="0" smtClean="0">
                <a:latin typeface="Book Antiqua" pitchFamily="18" charset="0"/>
              </a:rPr>
              <a:t>Housing Option # on the previous slide will be </a:t>
            </a:r>
            <a:r>
              <a:rPr lang="en-US" b="1" dirty="0">
                <a:latin typeface="Book Antiqua" pitchFamily="18" charset="0"/>
              </a:rPr>
              <a:t>your </a:t>
            </a:r>
            <a:r>
              <a:rPr lang="en-US" b="1" dirty="0" smtClean="0">
                <a:latin typeface="Book Antiqua" pitchFamily="18" charset="0"/>
              </a:rPr>
              <a:t>Option # </a:t>
            </a:r>
            <a:r>
              <a:rPr lang="en-US" b="1" dirty="0">
                <a:latin typeface="Book Antiqua" pitchFamily="18" charset="0"/>
              </a:rPr>
              <a:t>for </a:t>
            </a:r>
            <a:r>
              <a:rPr lang="en-US" b="1" u="sng" dirty="0">
                <a:solidFill>
                  <a:srgbClr val="FFFF00"/>
                </a:solidFill>
                <a:latin typeface="Book Antiqua" pitchFamily="18" charset="0"/>
              </a:rPr>
              <a:t>every</a:t>
            </a:r>
            <a:r>
              <a:rPr lang="en-US" b="1" dirty="0">
                <a:latin typeface="Book Antiqua" pitchFamily="18" charset="0"/>
              </a:rPr>
              <a:t> </a:t>
            </a:r>
            <a:endParaRPr lang="en-US" b="1" dirty="0" smtClean="0">
              <a:latin typeface="Book Antiqua" pitchFamily="18" charset="0"/>
            </a:endParaRPr>
          </a:p>
          <a:p>
            <a:pPr marL="0" indent="0" algn="ctr">
              <a:buNone/>
            </a:pPr>
            <a:r>
              <a:rPr lang="en-US" b="1" dirty="0" smtClean="0">
                <a:latin typeface="Book Antiqua" pitchFamily="18" charset="0"/>
              </a:rPr>
              <a:t>slide for the rest </a:t>
            </a:r>
            <a:r>
              <a:rPr lang="en-US" b="1" dirty="0">
                <a:latin typeface="Book Antiqua" pitchFamily="18" charset="0"/>
              </a:rPr>
              <a:t>of this activity</a:t>
            </a:r>
            <a:r>
              <a:rPr lang="en-US" b="1" dirty="0" smtClean="0">
                <a:latin typeface="Book Antiqua" pitchFamily="18" charset="0"/>
              </a:rPr>
              <a:t>.</a:t>
            </a:r>
          </a:p>
          <a:p>
            <a:pPr marL="0" indent="0" algn="ctr">
              <a:buNone/>
            </a:pPr>
            <a:endParaRPr lang="en-US" b="1" dirty="0">
              <a:latin typeface="Book Antiqua" pitchFamily="18" charset="0"/>
            </a:endParaRPr>
          </a:p>
        </p:txBody>
      </p:sp>
    </p:spTree>
    <p:extLst>
      <p:ext uri="{BB962C8B-B14F-4D97-AF65-F5344CB8AC3E}">
        <p14:creationId xmlns:p14="http://schemas.microsoft.com/office/powerpoint/2010/main" val="2595212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chemeClr val="tx1"/>
          </a:solidFill>
          <a:ln w="28575">
            <a:solidFill>
              <a:schemeClr val="bg1"/>
            </a:solidFill>
          </a:ln>
        </p:spPr>
        <p:txBody>
          <a:bodyPr>
            <a:normAutofit fontScale="90000"/>
          </a:bodyPr>
          <a:lstStyle/>
          <a:p>
            <a:r>
              <a:rPr lang="en-US" sz="6600" dirty="0" smtClean="0">
                <a:solidFill>
                  <a:schemeClr val="bg1"/>
                </a:solidFill>
              </a:rPr>
              <a:t>Housing</a:t>
            </a:r>
            <a:br>
              <a:rPr lang="en-US" sz="6600" dirty="0" smtClean="0">
                <a:solidFill>
                  <a:schemeClr val="bg1"/>
                </a:solidFill>
              </a:rPr>
            </a:br>
            <a:r>
              <a:rPr lang="en-US" sz="3600" dirty="0" smtClean="0">
                <a:solidFill>
                  <a:srgbClr val="FFFF00"/>
                </a:solidFill>
                <a:latin typeface="Consolas" pitchFamily="49" charset="0"/>
                <a:cs typeface="Consolas" pitchFamily="49" charset="0"/>
              </a:rPr>
              <a:t>Insurance / Taxes</a:t>
            </a:r>
            <a:br>
              <a:rPr lang="en-US" sz="3600" dirty="0" smtClean="0">
                <a:solidFill>
                  <a:srgbClr val="FFFF00"/>
                </a:solidFill>
                <a:latin typeface="Consolas" pitchFamily="49" charset="0"/>
                <a:cs typeface="Consolas" pitchFamily="49" charset="0"/>
              </a:rPr>
            </a:br>
            <a:endParaRPr lang="en-US" sz="36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1600200"/>
            <a:ext cx="9144000" cy="52578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buNone/>
            </a:pPr>
            <a:r>
              <a:rPr lang="en-US" sz="2400" b="1" dirty="0" smtClean="0"/>
              <a:t>	Option </a:t>
            </a:r>
            <a:r>
              <a:rPr lang="en-US" sz="2400" b="1" dirty="0"/>
              <a:t>1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$12 </a:t>
            </a:r>
            <a:r>
              <a:rPr lang="en-US" sz="2400" b="1" dirty="0">
                <a:solidFill>
                  <a:srgbClr val="C00000"/>
                </a:solidFill>
              </a:rPr>
              <a:t>per month for Renters Insurance </a:t>
            </a:r>
            <a:endParaRPr lang="en-US" sz="2400" b="1" dirty="0" smtClean="0">
              <a:solidFill>
                <a:srgbClr val="C00000"/>
              </a:solidFill>
            </a:endParaRPr>
          </a:p>
          <a:p>
            <a:pPr marL="0" indent="0">
              <a:buNone/>
            </a:pPr>
            <a:endParaRPr lang="en-US" sz="2400" b="1" dirty="0">
              <a:solidFill>
                <a:srgbClr val="C00000"/>
              </a:solidFill>
            </a:endParaRPr>
          </a:p>
          <a:p>
            <a:pPr marL="0" indent="0">
              <a:buNone/>
            </a:pPr>
            <a:r>
              <a:rPr lang="en-US" sz="2400" b="1" dirty="0" smtClean="0"/>
              <a:t>	Option 2 –  </a:t>
            </a:r>
            <a:r>
              <a:rPr lang="en-US" sz="2400" b="1" dirty="0" smtClean="0">
                <a:solidFill>
                  <a:srgbClr val="C00000"/>
                </a:solidFill>
              </a:rPr>
              <a:t>Cost: $24 per month for Renters Insurance </a:t>
            </a:r>
          </a:p>
          <a:p>
            <a:pPr marL="0" indent="0">
              <a:buNone/>
            </a:pPr>
            <a:endParaRPr lang="en-US" sz="2400" b="1" dirty="0">
              <a:solidFill>
                <a:srgbClr val="C00000"/>
              </a:solidFill>
            </a:endParaRPr>
          </a:p>
          <a:p>
            <a:pPr marL="0" indent="0">
              <a:buNone/>
            </a:pPr>
            <a:r>
              <a:rPr lang="en-US" sz="2400" b="1" dirty="0" smtClean="0"/>
              <a:t>	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$37 per month for homeowners/fire insurance</a:t>
            </a:r>
          </a:p>
          <a:p>
            <a:pPr marL="0" indent="0">
              <a:buNone/>
            </a:pPr>
            <a:r>
              <a:rPr lang="en-US" sz="2400" b="1" dirty="0" smtClean="0">
                <a:solidFill>
                  <a:srgbClr val="C00000"/>
                </a:solidFill>
              </a:rPr>
              <a:t>		       Cost: $108 per month for property taxes</a:t>
            </a:r>
            <a:endParaRPr lang="en-US" sz="2400" b="1" dirty="0">
              <a:solidFill>
                <a:srgbClr val="C00000"/>
              </a:solidFill>
            </a:endParaRPr>
          </a:p>
          <a:p>
            <a:pPr marL="0" indent="0">
              <a:buNone/>
            </a:pPr>
            <a:endParaRPr lang="en-US" sz="2400" b="1" dirty="0" smtClean="0"/>
          </a:p>
          <a:p>
            <a:pPr marL="0" indent="0">
              <a:buNone/>
            </a:pPr>
            <a:r>
              <a:rPr lang="en-US" sz="2400" b="1" dirty="0" smtClean="0"/>
              <a:t>	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$46 per month for homeowners/fire insurance</a:t>
            </a:r>
          </a:p>
          <a:p>
            <a:pPr marL="0" indent="0">
              <a:buNone/>
            </a:pPr>
            <a:r>
              <a:rPr lang="en-US" sz="2400" b="1" dirty="0" smtClean="0">
                <a:solidFill>
                  <a:srgbClr val="C00000"/>
                </a:solidFill>
              </a:rPr>
              <a:t>		        Cost: $220 per month for property taxes </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rgbClr val="000099"/>
              </a:solidFill>
            </a:endParaRPr>
          </a:p>
        </p:txBody>
      </p:sp>
    </p:spTree>
    <p:extLst>
      <p:ext uri="{BB962C8B-B14F-4D97-AF65-F5344CB8AC3E}">
        <p14:creationId xmlns:p14="http://schemas.microsoft.com/office/powerpoint/2010/main" val="1936338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2362200"/>
            <a:ext cx="9118979" cy="1905000"/>
          </a:xfrm>
          <a:solidFill>
            <a:schemeClr val="tx1"/>
          </a:solidFill>
          <a:ln w="57150">
            <a:solidFill>
              <a:srgbClr val="FFFF00"/>
            </a:solidFill>
          </a:ln>
        </p:spPr>
        <p:txBody>
          <a:bodyPr>
            <a:normAutofit/>
          </a:bodyPr>
          <a:lstStyle/>
          <a:p>
            <a:pPr marL="0" indent="0" algn="ctr">
              <a:buNone/>
            </a:pPr>
            <a:r>
              <a:rPr lang="en-US" sz="2400" dirty="0" smtClean="0">
                <a:solidFill>
                  <a:schemeClr val="bg1"/>
                </a:solidFill>
                <a:latin typeface="Consolas" pitchFamily="49" charset="0"/>
                <a:ea typeface="Arial Unicode MS" pitchFamily="34" charset="-128"/>
                <a:cs typeface="Consolas" pitchFamily="49" charset="0"/>
              </a:rPr>
              <a:t>If you rent an apartment, dorm, house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or trailer, you will lose </a:t>
            </a:r>
            <a:r>
              <a:rPr lang="en-US" sz="2400" u="sng" dirty="0" smtClean="0">
                <a:solidFill>
                  <a:schemeClr val="bg1"/>
                </a:solidFill>
                <a:latin typeface="Consolas" pitchFamily="49" charset="0"/>
                <a:ea typeface="Arial Unicode MS" pitchFamily="34" charset="-128"/>
                <a:cs typeface="Consolas" pitchFamily="49" charset="0"/>
              </a:rPr>
              <a:t>everything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you own if the place burns down…</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unless you have </a:t>
            </a:r>
            <a:r>
              <a:rPr lang="en-US" sz="2400" dirty="0" smtClean="0">
                <a:solidFill>
                  <a:srgbClr val="C00000"/>
                </a:solidFill>
                <a:latin typeface="Consolas" pitchFamily="49" charset="0"/>
                <a:ea typeface="Arial Unicode MS" pitchFamily="34" charset="-128"/>
                <a:cs typeface="Consolas" pitchFamily="49" charset="0"/>
              </a:rPr>
              <a:t>Renter’s Insurance</a:t>
            </a:r>
            <a:r>
              <a:rPr lang="en-US" sz="2400" dirty="0" smtClean="0">
                <a:solidFill>
                  <a:schemeClr val="bg1"/>
                </a:solidFill>
                <a:latin typeface="Consolas" pitchFamily="49" charset="0"/>
                <a:ea typeface="Arial Unicode MS" pitchFamily="34" charset="-128"/>
                <a:cs typeface="Consolas" pitchFamily="49" charset="0"/>
              </a:rPr>
              <a:t>. </a:t>
            </a:r>
            <a:endParaRPr lang="en-US" sz="2400" dirty="0">
              <a:solidFill>
                <a:schemeClr val="bg1"/>
              </a:solidFill>
              <a:latin typeface="Consolas" pitchFamily="49" charset="0"/>
              <a:ea typeface="Arial Unicode MS" pitchFamily="34" charset="-128"/>
              <a:cs typeface="Consolas" pitchFamily="49" charset="0"/>
            </a:endParaRPr>
          </a:p>
        </p:txBody>
      </p:sp>
      <p:pic>
        <p:nvPicPr>
          <p:cNvPr id="3074" name="Picture 2" descr="C:\Documents and Settings\Chad Foster\My Documents\My Pictures\house fir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648200"/>
            <a:ext cx="2971799"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444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5"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Housing</a:t>
            </a:r>
            <a:br>
              <a:rPr lang="en-US" sz="6600" dirty="0" smtClean="0">
                <a:solidFill>
                  <a:schemeClr val="bg1"/>
                </a:solidFill>
              </a:rPr>
            </a:br>
            <a:r>
              <a:rPr lang="en-US" sz="3100" dirty="0" smtClean="0">
                <a:solidFill>
                  <a:srgbClr val="FFFF00"/>
                </a:solidFill>
                <a:latin typeface="Consolas" pitchFamily="49" charset="0"/>
                <a:cs typeface="Consolas" pitchFamily="49" charset="0"/>
              </a:rPr>
              <a:t>Utilities (water, electricity, gas)</a:t>
            </a:r>
            <a:br>
              <a:rPr lang="en-US" sz="3100" dirty="0" smtClean="0">
                <a:solidFill>
                  <a:srgbClr val="FFFF00"/>
                </a:solidFill>
                <a:latin typeface="Consolas" pitchFamily="49" charset="0"/>
                <a:cs typeface="Consolas" pitchFamily="49" charset="0"/>
              </a:rPr>
            </a:br>
            <a:endParaRPr lang="en-US" sz="31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a:t>Option 1 </a:t>
            </a:r>
            <a:r>
              <a:rPr lang="en-US" sz="2400" b="1" dirty="0" smtClean="0"/>
              <a:t>– </a:t>
            </a:r>
            <a:r>
              <a:rPr lang="en-US" sz="2400" b="1" dirty="0" smtClean="0">
                <a:solidFill>
                  <a:srgbClr val="C00000"/>
                </a:solidFill>
              </a:rPr>
              <a:t>Cost: $65 per month</a:t>
            </a:r>
          </a:p>
          <a:p>
            <a:pPr marL="0" indent="0" algn="ctr">
              <a:buNone/>
            </a:pPr>
            <a:endParaRPr lang="en-US" sz="2400" b="1" dirty="0"/>
          </a:p>
          <a:p>
            <a:pPr marL="0" indent="0" algn="ctr">
              <a:buNone/>
            </a:pPr>
            <a:r>
              <a:rPr lang="en-US" sz="2400" b="1" dirty="0" smtClean="0"/>
              <a:t> Option 2 –  </a:t>
            </a:r>
            <a:r>
              <a:rPr lang="en-US" sz="2400" b="1" dirty="0" smtClean="0">
                <a:solidFill>
                  <a:srgbClr val="C00000"/>
                </a:solidFill>
              </a:rPr>
              <a:t>Cost: $130 per month</a:t>
            </a:r>
          </a:p>
          <a:p>
            <a:pPr marL="0" indent="0" algn="ctr">
              <a:buNone/>
            </a:pPr>
            <a:endParaRPr lang="en-US" sz="2400" b="1" dirty="0">
              <a:solidFill>
                <a:srgbClr val="2A1AF8"/>
              </a:solidFill>
            </a:endParaRPr>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$143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 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$155 per month</a:t>
            </a:r>
          </a:p>
          <a:p>
            <a:pPr marL="0" indent="0" algn="ctr">
              <a:buNone/>
            </a:pPr>
            <a:endParaRPr lang="en-US" sz="2400" b="1" dirty="0" smtClean="0">
              <a:solidFill>
                <a:srgbClr val="C00000"/>
              </a:solidFill>
            </a:endParaRPr>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rgbClr val="C00000"/>
              </a:solidFill>
            </a:endParaRPr>
          </a:p>
        </p:txBody>
      </p:sp>
    </p:spTree>
    <p:extLst>
      <p:ext uri="{BB962C8B-B14F-4D97-AF65-F5344CB8AC3E}">
        <p14:creationId xmlns:p14="http://schemas.microsoft.com/office/powerpoint/2010/main" val="1214974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12"/>
            <a:ext cx="9144000" cy="2766812"/>
          </a:xfrm>
          <a:solidFill>
            <a:srgbClr val="942828"/>
          </a:solidFill>
          <a:ln w="57150">
            <a:solidFill>
              <a:schemeClr val="bg1"/>
            </a:solidFill>
          </a:ln>
        </p:spPr>
        <p:txBody>
          <a:bodyPr>
            <a:noAutofit/>
          </a:bodyPr>
          <a:lstStyle/>
          <a:p>
            <a:r>
              <a:rPr lang="en-US" sz="4800" dirty="0" smtClean="0"/>
              <a:t/>
            </a:r>
            <a:br>
              <a:rPr lang="en-US" sz="4800" dirty="0" smtClean="0"/>
            </a:br>
            <a:r>
              <a:rPr lang="en-US" sz="9600" dirty="0" smtClean="0">
                <a:solidFill>
                  <a:schemeClr val="bg1"/>
                </a:solidFill>
              </a:rPr>
              <a:t> </a:t>
            </a:r>
            <a:r>
              <a:rPr lang="en-US" sz="9600" dirty="0" smtClean="0">
                <a:solidFill>
                  <a:schemeClr val="bg1"/>
                </a:solidFill>
                <a:latin typeface="Berlin Sans FB" pitchFamily="34" charset="0"/>
              </a:rPr>
              <a:t>Money</a:t>
            </a:r>
            <a:r>
              <a:rPr lang="en-US" sz="9600" dirty="0" smtClean="0">
                <a:solidFill>
                  <a:schemeClr val="bg1"/>
                </a:solidFill>
                <a:latin typeface="Chiller" pitchFamily="82" charset="0"/>
              </a:rPr>
              <a:t> </a:t>
            </a:r>
            <a:r>
              <a:rPr lang="en-US" sz="4800" dirty="0" smtClean="0">
                <a:solidFill>
                  <a:schemeClr val="bg1"/>
                </a:solidFill>
              </a:rPr>
              <a:t/>
            </a:r>
            <a:br>
              <a:rPr lang="en-US" sz="4800" dirty="0" smtClean="0">
                <a:solidFill>
                  <a:schemeClr val="bg1"/>
                </a:solidFill>
              </a:rPr>
            </a:br>
            <a:endParaRPr lang="en-US" sz="3600" dirty="0">
              <a:solidFill>
                <a:schemeClr val="bg1"/>
              </a:solidFill>
            </a:endParaRPr>
          </a:p>
        </p:txBody>
      </p:sp>
      <p:sp>
        <p:nvSpPr>
          <p:cNvPr id="3" name="Content Placeholder 2"/>
          <p:cNvSpPr>
            <a:spLocks noGrp="1"/>
          </p:cNvSpPr>
          <p:nvPr>
            <p:ph idx="1"/>
          </p:nvPr>
        </p:nvSpPr>
        <p:spPr>
          <a:xfrm>
            <a:off x="0" y="2743200"/>
            <a:ext cx="9144000" cy="4114800"/>
          </a:xfrm>
          <a:solidFill>
            <a:schemeClr val="tx1"/>
          </a:solidFill>
          <a:ln w="57150">
            <a:solidFill>
              <a:schemeClr val="bg1"/>
            </a:solidFill>
          </a:ln>
        </p:spPr>
        <p:txBody>
          <a:bodyPr>
            <a:normAutofit fontScale="92500" lnSpcReduction="10000"/>
          </a:bodyPr>
          <a:lstStyle/>
          <a:p>
            <a:pPr marL="0" indent="0" algn="ctr">
              <a:buNone/>
            </a:pPr>
            <a:endParaRPr lang="en-US" sz="3600" b="1" dirty="0" smtClean="0">
              <a:solidFill>
                <a:srgbClr val="FFFF00"/>
              </a:solidFill>
              <a:latin typeface="Book Antiqua" pitchFamily="18" charset="0"/>
              <a:ea typeface="Cambria Math" pitchFamily="18" charset="0"/>
            </a:endParaRPr>
          </a:p>
          <a:p>
            <a:pPr marL="0" indent="0">
              <a:buNone/>
            </a:pPr>
            <a:r>
              <a:rPr lang="en-US" sz="3600" b="1" dirty="0" smtClean="0">
                <a:solidFill>
                  <a:srgbClr val="FFFF00"/>
                </a:solidFill>
                <a:latin typeface="Bell MT" pitchFamily="18" charset="0"/>
              </a:rPr>
              <a:t>   </a:t>
            </a:r>
            <a:r>
              <a:rPr lang="en-US" sz="4800" b="1" dirty="0" smtClean="0">
                <a:solidFill>
                  <a:srgbClr val="FFFF00"/>
                </a:solidFill>
                <a:latin typeface="Bell MT" pitchFamily="18" charset="0"/>
              </a:rPr>
              <a:t>Make </a:t>
            </a:r>
            <a:r>
              <a:rPr lang="en-US" sz="4800" b="1" dirty="0">
                <a:solidFill>
                  <a:srgbClr val="FFFF00"/>
                </a:solidFill>
                <a:latin typeface="Bell MT" pitchFamily="18" charset="0"/>
              </a:rPr>
              <a:t>it.  </a:t>
            </a:r>
            <a:endParaRPr lang="en-US" sz="4800" b="1" dirty="0" smtClean="0">
              <a:solidFill>
                <a:srgbClr val="FFFF00"/>
              </a:solidFill>
              <a:latin typeface="Bell MT" pitchFamily="18" charset="0"/>
            </a:endParaRPr>
          </a:p>
          <a:p>
            <a:pPr marL="0" indent="0">
              <a:buNone/>
            </a:pPr>
            <a:r>
              <a:rPr lang="en-US" sz="4800" b="1" dirty="0" smtClean="0">
                <a:solidFill>
                  <a:srgbClr val="FFFF00"/>
                </a:solidFill>
                <a:latin typeface="Bell MT" pitchFamily="18" charset="0"/>
              </a:rPr>
              <a:t>            Manage </a:t>
            </a:r>
            <a:r>
              <a:rPr lang="en-US" sz="4800" b="1" dirty="0">
                <a:solidFill>
                  <a:srgbClr val="FFFF00"/>
                </a:solidFill>
                <a:latin typeface="Bell MT" pitchFamily="18" charset="0"/>
              </a:rPr>
              <a:t>it.  </a:t>
            </a:r>
            <a:endParaRPr lang="en-US" sz="4800" b="1" dirty="0" smtClean="0">
              <a:solidFill>
                <a:srgbClr val="FFFF00"/>
              </a:solidFill>
              <a:latin typeface="Bell MT" pitchFamily="18" charset="0"/>
            </a:endParaRPr>
          </a:p>
          <a:p>
            <a:pPr marL="0" indent="0">
              <a:buNone/>
            </a:pPr>
            <a:r>
              <a:rPr lang="en-US" sz="4800" b="1" dirty="0" smtClean="0">
                <a:solidFill>
                  <a:srgbClr val="FFFF00"/>
                </a:solidFill>
                <a:latin typeface="Bell MT" pitchFamily="18" charset="0"/>
              </a:rPr>
              <a:t>                          Multiply </a:t>
            </a:r>
            <a:r>
              <a:rPr lang="en-US" sz="4800" b="1" dirty="0">
                <a:solidFill>
                  <a:srgbClr val="FFFF00"/>
                </a:solidFill>
                <a:latin typeface="Bell MT" pitchFamily="18" charset="0"/>
              </a:rPr>
              <a:t>it.  </a:t>
            </a:r>
            <a:endParaRPr lang="en-US" sz="4800" b="1" dirty="0" smtClean="0">
              <a:solidFill>
                <a:srgbClr val="FFFF00"/>
              </a:solidFill>
              <a:latin typeface="Bell MT" pitchFamily="18" charset="0"/>
            </a:endParaRPr>
          </a:p>
          <a:p>
            <a:pPr marL="0" indent="0">
              <a:buNone/>
            </a:pPr>
            <a:r>
              <a:rPr lang="en-US" sz="4800" b="1" dirty="0" smtClean="0">
                <a:solidFill>
                  <a:srgbClr val="FFFF00"/>
                </a:solidFill>
                <a:latin typeface="Bell MT" pitchFamily="18" charset="0"/>
              </a:rPr>
              <a:t>                                         Protect </a:t>
            </a:r>
            <a:r>
              <a:rPr lang="en-US" sz="4800" b="1" dirty="0">
                <a:solidFill>
                  <a:srgbClr val="FFFF00"/>
                </a:solidFill>
                <a:latin typeface="Bell MT" pitchFamily="18" charset="0"/>
              </a:rPr>
              <a:t>it.</a:t>
            </a:r>
            <a:r>
              <a:rPr lang="en-US" sz="4800" dirty="0">
                <a:solidFill>
                  <a:srgbClr val="FFFF00"/>
                </a:solidFill>
                <a:latin typeface="Bell MT" pitchFamily="18" charset="0"/>
              </a:rPr>
              <a:t/>
            </a:r>
            <a:br>
              <a:rPr lang="en-US" sz="4800" dirty="0">
                <a:solidFill>
                  <a:srgbClr val="FFFF00"/>
                </a:solidFill>
                <a:latin typeface="Bell MT" pitchFamily="18" charset="0"/>
              </a:rPr>
            </a:br>
            <a:endParaRPr lang="en-US" sz="4800" b="1" dirty="0">
              <a:solidFill>
                <a:schemeClr val="bg1"/>
              </a:solidFill>
              <a:latin typeface="Book Antiqua" pitchFamily="18" charset="0"/>
              <a:ea typeface="Cambria Math" pitchFamily="18" charset="0"/>
            </a:endParaRPr>
          </a:p>
          <a:p>
            <a:pPr marL="0" indent="0" algn="ctr">
              <a:buNone/>
            </a:pPr>
            <a:endParaRPr lang="en-US" sz="3600" b="1" dirty="0">
              <a:solidFill>
                <a:schemeClr val="bg1"/>
              </a:solidFill>
              <a:latin typeface="Book Antiqua" pitchFamily="18" charset="0"/>
              <a:ea typeface="Cambria Math" pitchFamily="18" charset="0"/>
            </a:endParaRPr>
          </a:p>
        </p:txBody>
      </p:sp>
    </p:spTree>
    <p:extLst>
      <p:ext uri="{BB962C8B-B14F-4D97-AF65-F5344CB8AC3E}">
        <p14:creationId xmlns:p14="http://schemas.microsoft.com/office/powerpoint/2010/main" val="990382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Housing</a:t>
            </a:r>
            <a:br>
              <a:rPr lang="en-US" sz="6600" dirty="0" smtClean="0">
                <a:solidFill>
                  <a:schemeClr val="bg1"/>
                </a:solidFill>
              </a:rPr>
            </a:br>
            <a:r>
              <a:rPr lang="en-US" sz="3600" dirty="0" smtClean="0">
                <a:solidFill>
                  <a:srgbClr val="FFFF00"/>
                </a:solidFill>
                <a:latin typeface="Consolas" pitchFamily="49" charset="0"/>
                <a:cs typeface="Consolas" pitchFamily="49" charset="0"/>
              </a:rPr>
              <a:t>Repairs / Maintenance</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a:t>Option 1 –  </a:t>
            </a:r>
            <a:r>
              <a:rPr lang="en-US" sz="2400" b="1" dirty="0" smtClean="0">
                <a:solidFill>
                  <a:srgbClr val="C00000"/>
                </a:solidFill>
              </a:rPr>
              <a:t>Cost $20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a:t>
            </a:r>
            <a:r>
              <a:rPr lang="en-US" sz="2400" b="1" dirty="0"/>
              <a:t>2</a:t>
            </a:r>
            <a:r>
              <a:rPr lang="en-US" sz="2400" b="1" dirty="0" smtClean="0"/>
              <a:t> –  </a:t>
            </a:r>
            <a:r>
              <a:rPr lang="en-US" sz="2400" b="1" dirty="0" smtClean="0">
                <a:solidFill>
                  <a:srgbClr val="C00000"/>
                </a:solidFill>
              </a:rPr>
              <a:t>Cost: $40 per month</a:t>
            </a:r>
          </a:p>
          <a:p>
            <a:pPr marL="0" indent="0" algn="ctr">
              <a:buNone/>
            </a:pPr>
            <a:endParaRPr lang="en-US" sz="2400" b="1" dirty="0"/>
          </a:p>
          <a:p>
            <a:pPr marL="0" indent="0" algn="ctr">
              <a:buNone/>
            </a:pPr>
            <a:r>
              <a:rPr lang="en-US" sz="2400" b="1" dirty="0" smtClean="0"/>
              <a:t> 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$175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$245 per month</a:t>
            </a:r>
          </a:p>
          <a:p>
            <a:pPr marL="0" indent="0" algn="ctr">
              <a:buNone/>
            </a:pPr>
            <a:endParaRPr lang="en-US" sz="2400" b="1" dirty="0" smtClean="0">
              <a:solidFill>
                <a:srgbClr val="000099"/>
              </a:solidFill>
            </a:endParaRPr>
          </a:p>
          <a:p>
            <a:pPr marL="0" indent="0" algn="ctr">
              <a:buNone/>
            </a:pPr>
            <a:r>
              <a:rPr lang="en-US" sz="2400" b="1" dirty="0" smtClean="0">
                <a:solidFill>
                  <a:schemeClr val="tx1">
                    <a:lumMod val="85000"/>
                    <a:lumOff val="15000"/>
                  </a:schemeClr>
                </a:solidFill>
              </a:rPr>
              <a:t>Please </a:t>
            </a:r>
            <a:r>
              <a:rPr lang="en-US" sz="2400" b="1" dirty="0">
                <a:solidFill>
                  <a:schemeClr val="tx1">
                    <a:lumMod val="85000"/>
                    <a:lumOff val="15000"/>
                  </a:schemeClr>
                </a:solidFill>
              </a:rPr>
              <a:t>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p>
        </p:txBody>
      </p:sp>
    </p:spTree>
    <p:extLst>
      <p:ext uri="{BB962C8B-B14F-4D97-AF65-F5344CB8AC3E}">
        <p14:creationId xmlns:p14="http://schemas.microsoft.com/office/powerpoint/2010/main" val="3328962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2438400"/>
            <a:ext cx="9118979" cy="1371600"/>
          </a:xfrm>
          <a:solidFill>
            <a:schemeClr val="tx1"/>
          </a:solidFill>
          <a:ln w="57150">
            <a:solidFill>
              <a:srgbClr val="FFFF00"/>
            </a:solidFill>
          </a:ln>
        </p:spPr>
        <p:txBody>
          <a:bodyPr>
            <a:noAutofit/>
          </a:bodyPr>
          <a:lstStyle/>
          <a:p>
            <a:pPr marL="0" indent="0" algn="ctr">
              <a:buNone/>
            </a:pPr>
            <a:r>
              <a:rPr lang="en-US" sz="2400" dirty="0" smtClean="0">
                <a:solidFill>
                  <a:schemeClr val="bg1"/>
                </a:solidFill>
                <a:latin typeface="Consolas" pitchFamily="49" charset="0"/>
                <a:ea typeface="Arial Unicode MS" pitchFamily="34" charset="-128"/>
                <a:cs typeface="Consolas" pitchFamily="49" charset="0"/>
              </a:rPr>
              <a:t>If you have to hire a plumber to fix a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stopped-up toilet, you just flushed a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quick $100 down the drain!</a:t>
            </a:r>
            <a:r>
              <a:rPr lang="en-US" sz="2400" dirty="0" smtClean="0">
                <a:solidFill>
                  <a:srgbClr val="C00000"/>
                </a:solidFill>
                <a:latin typeface="Consolas" pitchFamily="49" charset="0"/>
                <a:ea typeface="Arial Unicode MS" pitchFamily="34" charset="-128"/>
                <a:cs typeface="Consolas" pitchFamily="49" charset="0"/>
              </a:rPr>
              <a:t> </a:t>
            </a:r>
            <a:endParaRPr lang="en-US" sz="2400" dirty="0">
              <a:solidFill>
                <a:schemeClr val="bg1"/>
              </a:solidFill>
              <a:latin typeface="Consolas" pitchFamily="49" charset="0"/>
              <a:ea typeface="Arial Unicode MS" pitchFamily="34" charset="-128"/>
              <a:cs typeface="Consolas" pitchFamily="49" charset="0"/>
            </a:endParaRPr>
          </a:p>
        </p:txBody>
      </p:sp>
      <p:pic>
        <p:nvPicPr>
          <p:cNvPr id="3074" name="Picture 2" descr="http://flowmasterplumbinghouston.com/wp-content/uploads/2012/01/houston-clogged-toilet-repai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43400"/>
            <a:ext cx="2246022" cy="22291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1.gstatic.com/images?q=tbn:ANd9GcSfCG6GcsP0KTUPflg01qgaTKXybNWn83gLtPoTdF6GWHPcDLO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472" y="4876800"/>
            <a:ext cx="1063403" cy="14698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SfCG6GcsP0KTUPflg01qgaTKXybNWn83gLtPoTdF6GWHPcDLO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65" y="5235054"/>
            <a:ext cx="575651" cy="7956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1.gstatic.com/images?q=tbn:ANd9GcSfCG6GcsP0KTUPflg01qgaTKXybNWn83gLtPoTdF6GWHPcDLO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77" y="5061045"/>
            <a:ext cx="796806" cy="110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778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Housing</a:t>
            </a:r>
            <a:br>
              <a:rPr lang="en-US" sz="6600" dirty="0" smtClean="0">
                <a:solidFill>
                  <a:schemeClr val="bg1"/>
                </a:solidFill>
              </a:rPr>
            </a:br>
            <a:r>
              <a:rPr lang="en-US" sz="3600" dirty="0" smtClean="0">
                <a:solidFill>
                  <a:srgbClr val="FFFF00"/>
                </a:solidFill>
                <a:latin typeface="Consolas" pitchFamily="49" charset="0"/>
                <a:cs typeface="Consolas" pitchFamily="49" charset="0"/>
              </a:rPr>
              <a:t>Surprise Household Expenses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a:t>Option 1 </a:t>
            </a:r>
            <a:r>
              <a:rPr lang="en-US" sz="2400" b="1" dirty="0" smtClean="0"/>
              <a:t>– </a:t>
            </a:r>
            <a:r>
              <a:rPr lang="en-US" sz="2400" b="1" dirty="0" smtClean="0">
                <a:solidFill>
                  <a:srgbClr val="C00000"/>
                </a:solidFill>
              </a:rPr>
              <a:t>Cost $40 </a:t>
            </a:r>
            <a:r>
              <a:rPr lang="en-US" sz="2400" b="1" dirty="0">
                <a:solidFill>
                  <a:srgbClr val="C00000"/>
                </a:solidFill>
              </a:rPr>
              <a:t>per month</a:t>
            </a:r>
          </a:p>
          <a:p>
            <a:pPr marL="0" indent="0" algn="ctr">
              <a:buNone/>
            </a:pPr>
            <a:endParaRPr lang="en-US" sz="2400" b="1" dirty="0" smtClean="0"/>
          </a:p>
          <a:p>
            <a:pPr marL="0" indent="0" algn="ctr">
              <a:buNone/>
            </a:pPr>
            <a:r>
              <a:rPr lang="en-US" sz="2400" b="1" dirty="0" smtClean="0"/>
              <a:t>Option </a:t>
            </a:r>
            <a:r>
              <a:rPr lang="en-US" sz="2400" b="1" dirty="0"/>
              <a:t>2</a:t>
            </a:r>
            <a:r>
              <a:rPr lang="en-US" sz="2400" b="1" dirty="0" smtClean="0"/>
              <a:t> –  </a:t>
            </a:r>
            <a:r>
              <a:rPr lang="en-US" sz="2400" b="1" dirty="0" smtClean="0">
                <a:solidFill>
                  <a:srgbClr val="C00000"/>
                </a:solidFill>
              </a:rPr>
              <a:t>Cost: $80 per month</a:t>
            </a:r>
          </a:p>
          <a:p>
            <a:pPr marL="0" indent="0" algn="ctr">
              <a:buNone/>
            </a:pPr>
            <a:endParaRPr lang="en-US" sz="2400" b="1" dirty="0"/>
          </a:p>
          <a:p>
            <a:pPr marL="0" indent="0" algn="ctr">
              <a:buNone/>
            </a:pPr>
            <a:r>
              <a:rPr lang="en-US" sz="2400" b="1" dirty="0" smtClean="0"/>
              <a:t> 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$130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$175 per month</a:t>
            </a:r>
          </a:p>
          <a:p>
            <a:pPr marL="0" indent="0" algn="ctr">
              <a:buNone/>
            </a:pPr>
            <a:endParaRPr lang="en-US" sz="2400" b="1" dirty="0" smtClean="0">
              <a:solidFill>
                <a:srgbClr val="000099"/>
              </a:solidFill>
            </a:endParaRPr>
          </a:p>
          <a:p>
            <a:pPr marL="0" indent="0" algn="ctr">
              <a:buNone/>
            </a:pPr>
            <a:r>
              <a:rPr lang="en-US" sz="2400" b="1" dirty="0" smtClean="0">
                <a:solidFill>
                  <a:schemeClr val="tx1">
                    <a:lumMod val="85000"/>
                    <a:lumOff val="15000"/>
                  </a:schemeClr>
                </a:solidFill>
              </a:rPr>
              <a:t>Please </a:t>
            </a:r>
            <a:r>
              <a:rPr lang="en-US" sz="2400" b="1" dirty="0">
                <a:solidFill>
                  <a:schemeClr val="tx1">
                    <a:lumMod val="85000"/>
                    <a:lumOff val="15000"/>
                  </a:schemeClr>
                </a:solidFill>
              </a:rPr>
              <a:t>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807741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447800"/>
          </a:xfrm>
          <a:solidFill>
            <a:srgbClr val="A20D02"/>
          </a:solidFill>
          <a:ln w="57150">
            <a:solidFill>
              <a:schemeClr val="tx1"/>
            </a:solidFill>
          </a:ln>
        </p:spPr>
        <p:txBody>
          <a:bodyPr>
            <a:normAutofit/>
          </a:bodyPr>
          <a:lstStyle/>
          <a:p>
            <a:r>
              <a:rPr lang="en-US" i="1" dirty="0" smtClean="0">
                <a:solidFill>
                  <a:srgbClr val="FFFF00"/>
                </a:solidFill>
              </a:rPr>
              <a:t>Do you know what a</a:t>
            </a:r>
            <a:br>
              <a:rPr lang="en-US" i="1" dirty="0" smtClean="0">
                <a:solidFill>
                  <a:srgbClr val="FFFF00"/>
                </a:solidFill>
              </a:rPr>
            </a:br>
            <a:r>
              <a:rPr lang="en-US" i="1" dirty="0" smtClean="0">
                <a:solidFill>
                  <a:srgbClr val="FFFF00"/>
                </a:solidFill>
              </a:rPr>
              <a:t>Surprise Expense is??</a:t>
            </a:r>
            <a:endParaRPr lang="en-US" i="1" dirty="0">
              <a:solidFill>
                <a:srgbClr val="FFFF00"/>
              </a:solidFill>
            </a:endParaRPr>
          </a:p>
        </p:txBody>
      </p:sp>
      <p:sp>
        <p:nvSpPr>
          <p:cNvPr id="3" name="Content Placeholder 2"/>
          <p:cNvSpPr>
            <a:spLocks noGrp="1"/>
          </p:cNvSpPr>
          <p:nvPr>
            <p:ph idx="1"/>
          </p:nvPr>
        </p:nvSpPr>
        <p:spPr>
          <a:xfrm>
            <a:off x="25021" y="3429000"/>
            <a:ext cx="9118979" cy="1143000"/>
          </a:xfrm>
          <a:solidFill>
            <a:schemeClr val="tx1"/>
          </a:solidFill>
          <a:ln w="57150">
            <a:solidFill>
              <a:srgbClr val="FFFF00"/>
            </a:solidFill>
          </a:ln>
        </p:spPr>
        <p:txBody>
          <a:bodyPr>
            <a:normAutofit lnSpcReduction="10000"/>
          </a:bodyPr>
          <a:lstStyle/>
          <a:p>
            <a:pPr marL="0" indent="0" algn="ctr">
              <a:buNone/>
            </a:pPr>
            <a:r>
              <a:rPr lang="en-US" dirty="0" smtClean="0">
                <a:solidFill>
                  <a:schemeClr val="bg1"/>
                </a:solidFill>
                <a:latin typeface="Consolas" pitchFamily="49" charset="0"/>
                <a:ea typeface="Arial Unicode MS" pitchFamily="34" charset="-128"/>
                <a:cs typeface="Consolas" pitchFamily="49" charset="0"/>
              </a:rPr>
              <a:t>Can’t tell you. If we did then </a:t>
            </a:r>
          </a:p>
          <a:p>
            <a:pPr marL="0" indent="0" algn="ctr">
              <a:buNone/>
            </a:pPr>
            <a:r>
              <a:rPr lang="en-US" dirty="0" smtClean="0">
                <a:solidFill>
                  <a:schemeClr val="bg1"/>
                </a:solidFill>
                <a:latin typeface="Consolas" pitchFamily="49" charset="0"/>
                <a:ea typeface="Arial Unicode MS" pitchFamily="34" charset="-128"/>
                <a:cs typeface="Consolas" pitchFamily="49" charset="0"/>
              </a:rPr>
              <a:t>it wouldn’t be a SURPRISE!</a:t>
            </a:r>
            <a:r>
              <a:rPr lang="en-US" dirty="0" smtClean="0">
                <a:solidFill>
                  <a:srgbClr val="C00000"/>
                </a:solidFill>
                <a:latin typeface="Consolas" pitchFamily="49" charset="0"/>
                <a:ea typeface="Arial Unicode MS" pitchFamily="34" charset="-128"/>
                <a:cs typeface="Consolas" pitchFamily="49" charset="0"/>
              </a:rPr>
              <a:t> </a:t>
            </a:r>
            <a:endParaRPr lang="en-US" dirty="0">
              <a:solidFill>
                <a:schemeClr val="bg1"/>
              </a:solidFill>
              <a:latin typeface="Consolas" pitchFamily="49" charset="0"/>
              <a:ea typeface="Arial Unicode MS" pitchFamily="34" charset="-128"/>
              <a:cs typeface="Consolas" pitchFamily="49" charset="0"/>
            </a:endParaRPr>
          </a:p>
        </p:txBody>
      </p:sp>
    </p:spTree>
    <p:extLst>
      <p:ext uri="{BB962C8B-B14F-4D97-AF65-F5344CB8AC3E}">
        <p14:creationId xmlns:p14="http://schemas.microsoft.com/office/powerpoint/2010/main" val="2237292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rgbClr val="002060"/>
          </a:solidFill>
          <a:ln w="57150">
            <a:solidFill>
              <a:srgbClr val="FFFF00"/>
            </a:solidFill>
          </a:ln>
        </p:spPr>
        <p:txBody>
          <a:bodyPr>
            <a:normAutofit/>
          </a:bodyPr>
          <a:lstStyle/>
          <a:p>
            <a:r>
              <a:rPr lang="en-US" dirty="0" smtClean="0">
                <a:solidFill>
                  <a:schemeClr val="bg1"/>
                </a:solidFill>
              </a:rPr>
              <a:t>Home Sweet Home!</a:t>
            </a:r>
            <a:br>
              <a:rPr lang="en-US" dirty="0" smtClean="0">
                <a:solidFill>
                  <a:schemeClr val="bg1"/>
                </a:solidFill>
              </a:rPr>
            </a:br>
            <a:r>
              <a:rPr lang="en-US" sz="2000" dirty="0" smtClean="0">
                <a:solidFill>
                  <a:srgbClr val="FF0000"/>
                </a:solidFill>
              </a:rPr>
              <a:t>Please use your Spending Plan Worksheet to </a:t>
            </a:r>
            <a:br>
              <a:rPr lang="en-US" sz="2000" dirty="0" smtClean="0">
                <a:solidFill>
                  <a:srgbClr val="FF0000"/>
                </a:solidFill>
              </a:rPr>
            </a:br>
            <a:r>
              <a:rPr lang="en-US" sz="2000" dirty="0" smtClean="0">
                <a:solidFill>
                  <a:srgbClr val="FF0000"/>
                </a:solidFill>
              </a:rPr>
              <a:t>complete the required information below.</a:t>
            </a:r>
            <a:endParaRPr lang="en-US" sz="20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545503"/>
              </p:ext>
            </p:extLst>
          </p:nvPr>
        </p:nvGraphicFramePr>
        <p:xfrm>
          <a:off x="0" y="1676400"/>
          <a:ext cx="9144000" cy="5651421"/>
        </p:xfrm>
        <a:graphic>
          <a:graphicData uri="http://schemas.openxmlformats.org/drawingml/2006/table">
            <a:tbl>
              <a:tblPr firstRow="1" firstCol="1" bandRow="1"/>
              <a:tblGrid>
                <a:gridCol w="3535680"/>
                <a:gridCol w="2628900"/>
                <a:gridCol w="2979420"/>
              </a:tblGrid>
              <a:tr h="228600">
                <a:tc>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50976">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HOUSING</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r>
                        <a:rPr lang="en-US" sz="2400" b="1" dirty="0" smtClean="0">
                          <a:effectLst/>
                          <a:latin typeface="Calibri"/>
                          <a:ea typeface="Calibri"/>
                          <a:cs typeface="Times New Roman"/>
                        </a:rPr>
                        <a:t>You Make the Call</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Option # Selected</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 </a:t>
                      </a:r>
                      <a:r>
                        <a:rPr lang="en-US" sz="2400" b="1" dirty="0" smtClean="0">
                          <a:effectLst/>
                          <a:latin typeface="Calibri"/>
                          <a:ea typeface="Calibri"/>
                          <a:cs typeface="Times New Roman"/>
                        </a:rPr>
                        <a:t>You Pay the Price!</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Monthly Cost</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0568">
                <a:tc>
                  <a:txBody>
                    <a:bodyPr/>
                    <a:lstStyle/>
                    <a:p>
                      <a:pPr marL="0" marR="0">
                        <a:lnSpc>
                          <a:spcPct val="115000"/>
                        </a:lnSpc>
                        <a:spcBef>
                          <a:spcPts val="0"/>
                        </a:spcBef>
                        <a:spcAft>
                          <a:spcPts val="0"/>
                        </a:spcAft>
                      </a:pPr>
                      <a:r>
                        <a:rPr lang="en-US" sz="2400" dirty="0">
                          <a:effectLst/>
                          <a:latin typeface="Calibri"/>
                          <a:ea typeface="Calibri"/>
                          <a:cs typeface="Times New Roman"/>
                        </a:rPr>
                        <a:t>Rent or Mortgage Payment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3400">
                <a:tc>
                  <a:txBody>
                    <a:bodyPr/>
                    <a:lstStyle/>
                    <a:p>
                      <a:pPr marL="0" marR="0">
                        <a:lnSpc>
                          <a:spcPct val="115000"/>
                        </a:lnSpc>
                        <a:spcBef>
                          <a:spcPts val="0"/>
                        </a:spcBef>
                        <a:spcAft>
                          <a:spcPts val="0"/>
                        </a:spcAft>
                      </a:pPr>
                      <a:r>
                        <a:rPr lang="en-US" sz="2400" dirty="0">
                          <a:effectLst/>
                          <a:latin typeface="Calibri"/>
                          <a:ea typeface="Calibri"/>
                          <a:cs typeface="Times New Roman"/>
                        </a:rPr>
                        <a:t>Insurance and Taxes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6608">
                <a:tc>
                  <a:txBody>
                    <a:bodyPr/>
                    <a:lstStyle/>
                    <a:p>
                      <a:pPr marL="0" marR="0">
                        <a:lnSpc>
                          <a:spcPct val="115000"/>
                        </a:lnSpc>
                        <a:spcBef>
                          <a:spcPts val="0"/>
                        </a:spcBef>
                        <a:spcAft>
                          <a:spcPts val="0"/>
                        </a:spcAft>
                      </a:pPr>
                      <a:r>
                        <a:rPr lang="en-US" sz="2400" dirty="0" smtClean="0">
                          <a:effectLst/>
                          <a:latin typeface="Calibri"/>
                          <a:ea typeface="Calibri"/>
                          <a:cs typeface="Times New Roman"/>
                        </a:rPr>
                        <a:t>Utilities, Telephone, Cable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6608">
                <a:tc>
                  <a:txBody>
                    <a:bodyPr/>
                    <a:lstStyle/>
                    <a:p>
                      <a:pPr marL="0" marR="0">
                        <a:lnSpc>
                          <a:spcPct val="115000"/>
                        </a:lnSpc>
                        <a:spcBef>
                          <a:spcPts val="0"/>
                        </a:spcBef>
                        <a:spcAft>
                          <a:spcPts val="0"/>
                        </a:spcAft>
                      </a:pPr>
                      <a:r>
                        <a:rPr lang="en-US" sz="2400" dirty="0">
                          <a:effectLst/>
                          <a:latin typeface="Calibri"/>
                          <a:ea typeface="Calibri"/>
                          <a:cs typeface="Times New Roman"/>
                        </a:rPr>
                        <a:t>Repairs and Maintenance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6608">
                <a:tc>
                  <a:txBody>
                    <a:bodyPr/>
                    <a:lstStyle/>
                    <a:p>
                      <a:pPr marL="0" marR="0">
                        <a:lnSpc>
                          <a:spcPct val="115000"/>
                        </a:lnSpc>
                        <a:spcBef>
                          <a:spcPts val="0"/>
                        </a:spcBef>
                        <a:spcAft>
                          <a:spcPts val="0"/>
                        </a:spcAft>
                      </a:pPr>
                      <a:r>
                        <a:rPr lang="en-US" sz="2400" dirty="0" smtClean="0">
                          <a:effectLst/>
                          <a:latin typeface="Calibri"/>
                          <a:ea typeface="Calibri"/>
                          <a:cs typeface="Times New Roman"/>
                        </a:rPr>
                        <a:t>Surprise Expenses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86029">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Total </a:t>
                      </a:r>
                      <a:r>
                        <a:rPr lang="en-US" sz="2400" b="1" dirty="0">
                          <a:effectLst/>
                          <a:latin typeface="Calibri"/>
                          <a:ea typeface="Calibri"/>
                          <a:cs typeface="Times New Roman"/>
                        </a:rPr>
                        <a:t>for </a:t>
                      </a:r>
                      <a:r>
                        <a:rPr lang="en-US" sz="2400" b="1" dirty="0">
                          <a:solidFill>
                            <a:srgbClr val="FF0000"/>
                          </a:solidFill>
                          <a:effectLst/>
                          <a:latin typeface="Calibri"/>
                          <a:ea typeface="Calibri"/>
                          <a:cs typeface="Times New Roman"/>
                        </a:rPr>
                        <a:t>Housing</a:t>
                      </a:r>
                      <a:endParaRPr lang="en-US"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20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smtClean="0">
                          <a:effectLst/>
                          <a:latin typeface="Calibri"/>
                          <a:ea typeface="Calibri"/>
                          <a:cs typeface="Times New Roman"/>
                        </a:rPr>
                        <a:t> </a:t>
                      </a:r>
                    </a:p>
                    <a:p>
                      <a:pPr marL="0" marR="0">
                        <a:lnSpc>
                          <a:spcPct val="115000"/>
                        </a:lnSpc>
                        <a:spcBef>
                          <a:spcPts val="0"/>
                        </a:spcBef>
                        <a:spcAft>
                          <a:spcPts val="0"/>
                        </a:spcAft>
                      </a:pPr>
                      <a:r>
                        <a:rPr lang="en-US" sz="2400" b="1" dirty="0" smtClean="0">
                          <a:effectLst/>
                          <a:latin typeface="Calibri"/>
                          <a:ea typeface="Calibri"/>
                          <a:cs typeface="Times New Roman"/>
                        </a:rPr>
                        <a: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4498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ln w="57150">
            <a:solidFill>
              <a:schemeClr val="tx1"/>
            </a:solidFill>
          </a:ln>
        </p:spPr>
        <p:txBody>
          <a:bodyPr/>
          <a:lstStyle/>
          <a:p>
            <a:pPr algn="l"/>
            <a:r>
              <a:rPr lang="en-US" dirty="0" smtClean="0"/>
              <a:t>  </a:t>
            </a:r>
            <a:r>
              <a:rPr lang="en-US" sz="5400" dirty="0" smtClean="0">
                <a:solidFill>
                  <a:srgbClr val="FFFF00"/>
                </a:solidFill>
              </a:rPr>
              <a:t>and more                     </a:t>
            </a:r>
            <a:br>
              <a:rPr lang="en-US" sz="5400" dirty="0" smtClean="0">
                <a:solidFill>
                  <a:srgbClr val="FFFF00"/>
                </a:solidFill>
              </a:rPr>
            </a:br>
            <a:r>
              <a:rPr lang="en-US" sz="5400" dirty="0" smtClean="0">
                <a:solidFill>
                  <a:srgbClr val="FFFF00"/>
                </a:solidFill>
              </a:rPr>
              <a:t>         choices…</a:t>
            </a:r>
            <a:endParaRPr lang="en-US" sz="54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988" y="3657600"/>
            <a:ext cx="3965292" cy="2660350"/>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
            <a:ext cx="3883269" cy="3028950"/>
          </a:xfrm>
          <a:prstGeom prst="rect">
            <a:avLst/>
          </a:prstGeom>
          <a:noFill/>
          <a:ln>
            <a:noFill/>
          </a:ln>
          <a:effectLst>
            <a:glow rad="889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379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1981200"/>
          </a:xfrm>
          <a:solidFill>
            <a:schemeClr val="bg1">
              <a:lumMod val="75000"/>
              <a:lumOff val="25000"/>
            </a:schemeClr>
          </a:solidFill>
          <a:ln w="38100">
            <a:solidFill>
              <a:srgbClr val="FFFF00"/>
            </a:solidFill>
          </a:ln>
        </p:spPr>
        <p:txBody>
          <a:bodyPr>
            <a:normAutofit/>
          </a:bodyPr>
          <a:lstStyle/>
          <a:p>
            <a:pPr marL="0" indent="0">
              <a:buNone/>
            </a:pPr>
            <a:endParaRPr lang="en-US" sz="4000" dirty="0" smtClean="0">
              <a:solidFill>
                <a:srgbClr val="FF0000"/>
              </a:solidFill>
              <a:latin typeface="Bell MT" pitchFamily="18" charset="0"/>
            </a:endParaRPr>
          </a:p>
          <a:p>
            <a:pPr marL="0" indent="0">
              <a:buNone/>
            </a:pPr>
            <a:r>
              <a:rPr lang="en-US" sz="4000" dirty="0" smtClean="0">
                <a:solidFill>
                  <a:srgbClr val="FF0000"/>
                </a:solidFill>
                <a:latin typeface="Bell MT" pitchFamily="18" charset="0"/>
              </a:rPr>
              <a:t>      </a:t>
            </a:r>
            <a:r>
              <a:rPr lang="en-US" sz="4000" b="1" dirty="0" smtClean="0">
                <a:latin typeface="Bell MT" pitchFamily="18" charset="0"/>
              </a:rPr>
              <a:t>Leisure:</a:t>
            </a:r>
            <a:r>
              <a:rPr lang="en-US" sz="4000" dirty="0" smtClean="0">
                <a:latin typeface="Bell MT" pitchFamily="18" charset="0"/>
              </a:rPr>
              <a:t> </a:t>
            </a:r>
            <a:r>
              <a:rPr lang="en-US" sz="4000" b="1" dirty="0" smtClean="0">
                <a:solidFill>
                  <a:schemeClr val="bg1"/>
                </a:solidFill>
                <a:latin typeface="Bell MT" pitchFamily="18" charset="0"/>
              </a:rPr>
              <a:t>free time for enjoyment</a:t>
            </a:r>
            <a:endParaRPr lang="en-US" sz="4000" b="1" dirty="0">
              <a:solidFill>
                <a:schemeClr val="bg1"/>
              </a:solidFill>
              <a:latin typeface="Bell MT" pitchFamily="18" charset="0"/>
            </a:endParaRPr>
          </a:p>
        </p:txBody>
      </p:sp>
    </p:spTree>
    <p:extLst>
      <p:ext uri="{BB962C8B-B14F-4D97-AF65-F5344CB8AC3E}">
        <p14:creationId xmlns:p14="http://schemas.microsoft.com/office/powerpoint/2010/main" val="22664919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lstStyle/>
          <a:p>
            <a:r>
              <a:rPr lang="en-US" dirty="0" smtClean="0"/>
              <a:t>Leisure and Entertainment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0964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334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Leisure and Entertainment</a:t>
            </a:r>
            <a:br>
              <a:rPr lang="en-US" sz="6600" dirty="0" smtClean="0">
                <a:solidFill>
                  <a:schemeClr val="bg1"/>
                </a:solidFill>
              </a:rPr>
            </a:br>
            <a:r>
              <a:rPr lang="en-US" sz="2700" dirty="0" smtClean="0">
                <a:solidFill>
                  <a:srgbClr val="FFFF00"/>
                </a:solidFill>
                <a:latin typeface="Consolas" pitchFamily="49" charset="0"/>
                <a:cs typeface="Consolas" pitchFamily="49" charset="0"/>
              </a:rPr>
              <a:t>Home Entertainment – (Internet, TV, cell phone)</a:t>
            </a:r>
            <a:r>
              <a:rPr lang="en-US" sz="2700" dirty="0" smtClean="0">
                <a:solidFill>
                  <a:srgbClr val="FF0000"/>
                </a:solidFill>
              </a:rPr>
              <a:t/>
            </a:r>
            <a:br>
              <a:rPr lang="en-US" sz="2700" dirty="0" smtClean="0">
                <a:solidFill>
                  <a:srgbClr val="FF0000"/>
                </a:solidFill>
              </a:rPr>
            </a:br>
            <a:endParaRPr lang="en-US" sz="2700" dirty="0">
              <a:solidFill>
                <a:srgbClr val="FF0000"/>
              </a:solidFill>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$90 per month</a:t>
            </a:r>
          </a:p>
          <a:p>
            <a:pPr marL="0" indent="0" algn="ctr">
              <a:buNone/>
            </a:pPr>
            <a:endParaRPr lang="en-US" sz="2400" b="1" dirty="0"/>
          </a:p>
          <a:p>
            <a:pPr marL="0" indent="0" algn="ctr">
              <a:buNone/>
            </a:pPr>
            <a:r>
              <a:rPr lang="en-US" sz="2400" b="1" dirty="0" smtClean="0"/>
              <a:t> Option 2 </a:t>
            </a:r>
            <a:r>
              <a:rPr lang="en-US" sz="2400" b="1" dirty="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$115 </a:t>
            </a:r>
            <a:r>
              <a:rPr lang="en-US" sz="2400" b="1" dirty="0">
                <a:solidFill>
                  <a:srgbClr val="C00000"/>
                </a:solidFill>
              </a:rPr>
              <a:t>per month</a:t>
            </a:r>
          </a:p>
          <a:p>
            <a:pPr marL="0" indent="0" algn="ctr">
              <a:buNone/>
            </a:pPr>
            <a:endParaRPr lang="en-US" sz="2400" b="1" dirty="0"/>
          </a:p>
          <a:p>
            <a:pPr marL="0" indent="0" algn="ctr">
              <a:buNone/>
            </a:pPr>
            <a:r>
              <a:rPr lang="en-US" sz="2400" b="1" dirty="0" smtClean="0"/>
              <a:t> 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$135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 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$145 per month</a:t>
            </a:r>
          </a:p>
          <a:p>
            <a:pPr marL="0" indent="0" algn="ctr">
              <a:buNone/>
            </a:pPr>
            <a:endParaRPr lang="en-US" sz="2400" b="1" dirty="0" smtClean="0">
              <a:solidFill>
                <a:srgbClr val="000099"/>
              </a:solidFill>
            </a:endParaRPr>
          </a:p>
          <a:p>
            <a:pPr marL="0" indent="0" algn="ctr">
              <a:buNone/>
            </a:pPr>
            <a:r>
              <a:rPr lang="en-US" sz="2400" b="1" dirty="0" smtClean="0">
                <a:solidFill>
                  <a:schemeClr val="tx1">
                    <a:lumMod val="85000"/>
                    <a:lumOff val="15000"/>
                  </a:schemeClr>
                </a:solidFill>
              </a:rPr>
              <a:t>Please </a:t>
            </a:r>
            <a:r>
              <a:rPr lang="en-US" sz="2400" b="1" dirty="0">
                <a:solidFill>
                  <a:schemeClr val="tx1">
                    <a:lumMod val="85000"/>
                    <a:lumOff val="15000"/>
                  </a:schemeClr>
                </a:solidFill>
              </a:rPr>
              <a:t>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3665037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2819400"/>
            <a:ext cx="9118979" cy="1219200"/>
          </a:xfrm>
          <a:solidFill>
            <a:schemeClr val="tx1"/>
          </a:solidFill>
          <a:ln w="57150">
            <a:solidFill>
              <a:srgbClr val="FFFF00"/>
            </a:solidFill>
          </a:ln>
        </p:spPr>
        <p:txBody>
          <a:bodyPr>
            <a:normAutofit/>
          </a:bodyPr>
          <a:lstStyle/>
          <a:p>
            <a:pPr marL="0" indent="0" algn="ctr">
              <a:buNone/>
            </a:pPr>
            <a:r>
              <a:rPr lang="en-US" sz="2800" i="1" dirty="0" smtClean="0">
                <a:solidFill>
                  <a:schemeClr val="bg1"/>
                </a:solidFill>
                <a:latin typeface="Consolas" pitchFamily="49" charset="0"/>
                <a:ea typeface="Arial Unicode MS" pitchFamily="34" charset="-128"/>
                <a:cs typeface="Consolas" pitchFamily="49" charset="0"/>
              </a:rPr>
              <a:t>Satellite TV  </a:t>
            </a:r>
            <a:r>
              <a:rPr lang="en-US" sz="2800" dirty="0" smtClean="0">
                <a:solidFill>
                  <a:schemeClr val="bg1"/>
                </a:solidFill>
                <a:latin typeface="Consolas" pitchFamily="49" charset="0"/>
                <a:ea typeface="Arial Unicode MS" pitchFamily="34" charset="-128"/>
                <a:cs typeface="Consolas" pitchFamily="49" charset="0"/>
              </a:rPr>
              <a:t>with just a few extra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features can easily cost $75 per month! </a:t>
            </a:r>
            <a:endParaRPr lang="en-US" sz="2800" dirty="0">
              <a:solidFill>
                <a:schemeClr val="bg1"/>
              </a:solidFill>
              <a:latin typeface="Consolas" pitchFamily="49" charset="0"/>
              <a:ea typeface="Arial Unicode MS" pitchFamily="34" charset="-128"/>
              <a:cs typeface="Consolas"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973001"/>
            <a:ext cx="2200275" cy="154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17" y="5105400"/>
            <a:ext cx="4044243"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335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rot="20189034">
            <a:off x="480688" y="2664333"/>
            <a:ext cx="8229600" cy="1066800"/>
          </a:xfrm>
          <a:solidFill>
            <a:srgbClr val="FFFF00"/>
          </a:solidFill>
          <a:ln w="38100">
            <a:solidFill>
              <a:srgbClr val="FF0000"/>
            </a:solidFill>
          </a:ln>
        </p:spPr>
        <p:txBody>
          <a:bodyPr>
            <a:normAutofit/>
          </a:bodyPr>
          <a:lstStyle/>
          <a:p>
            <a:pPr marL="0" indent="0" algn="ctr">
              <a:buNone/>
            </a:pPr>
            <a:r>
              <a:rPr lang="en-US" sz="6000" b="1" dirty="0" smtClean="0">
                <a:solidFill>
                  <a:schemeClr val="bg1"/>
                </a:solidFill>
                <a:latin typeface="Brush Script MT" pitchFamily="66" charset="0"/>
              </a:rPr>
              <a:t>Four Ways to Get Money</a:t>
            </a:r>
            <a:endParaRPr lang="en-US" sz="6000" b="1" dirty="0">
              <a:solidFill>
                <a:schemeClr val="bg1"/>
              </a:solidFill>
              <a:latin typeface="Brush Script MT" pitchFamily="66" charset="0"/>
            </a:endParaRPr>
          </a:p>
        </p:txBody>
      </p:sp>
    </p:spTree>
    <p:extLst>
      <p:ext uri="{BB962C8B-B14F-4D97-AF65-F5344CB8AC3E}">
        <p14:creationId xmlns:p14="http://schemas.microsoft.com/office/powerpoint/2010/main" val="889412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38100">
            <a:solidFill>
              <a:schemeClr val="bg1"/>
            </a:solidFill>
          </a:ln>
        </p:spPr>
        <p:txBody>
          <a:bodyPr>
            <a:normAutofit fontScale="90000"/>
          </a:bodyPr>
          <a:lstStyle/>
          <a:p>
            <a:r>
              <a:rPr lang="en-US" sz="6600" dirty="0" smtClean="0">
                <a:solidFill>
                  <a:schemeClr val="bg1"/>
                </a:solidFill>
              </a:rPr>
              <a:t>Leisure and Entertainment</a:t>
            </a:r>
            <a:br>
              <a:rPr lang="en-US" sz="6600" dirty="0" smtClean="0">
                <a:solidFill>
                  <a:schemeClr val="bg1"/>
                </a:solidFill>
              </a:rPr>
            </a:br>
            <a:r>
              <a:rPr lang="en-US" sz="3600" dirty="0" smtClean="0">
                <a:solidFill>
                  <a:srgbClr val="FFFF00"/>
                </a:solidFill>
                <a:latin typeface="Consolas" pitchFamily="49" charset="0"/>
                <a:cs typeface="Consolas" pitchFamily="49" charset="0"/>
              </a:rPr>
              <a:t>Vacation and Travel</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a:t>Option 1</a:t>
            </a:r>
            <a:r>
              <a:rPr lang="en-US" sz="2400" b="1" dirty="0">
                <a:solidFill>
                  <a:srgbClr val="2A1AF8"/>
                </a:solidFill>
              </a:rPr>
              <a:t> </a:t>
            </a:r>
            <a:r>
              <a:rPr lang="en-US" sz="2400" b="1" dirty="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$120 </a:t>
            </a:r>
            <a:r>
              <a:rPr lang="en-US" sz="2400" b="1" dirty="0">
                <a:solidFill>
                  <a:srgbClr val="C00000"/>
                </a:solidFill>
              </a:rPr>
              <a:t>per month</a:t>
            </a:r>
          </a:p>
          <a:p>
            <a:pPr marL="0" indent="0" algn="ctr">
              <a:buNone/>
            </a:pPr>
            <a:endParaRPr lang="en-US" sz="2400" b="1" dirty="0"/>
          </a:p>
          <a:p>
            <a:pPr marL="0" indent="0" algn="ctr">
              <a:buNone/>
            </a:pPr>
            <a:r>
              <a:rPr lang="en-US" sz="2400" b="1" dirty="0" smtClean="0"/>
              <a:t>Option </a:t>
            </a:r>
            <a:r>
              <a:rPr lang="en-US" sz="2400" b="1" dirty="0"/>
              <a:t>2</a:t>
            </a:r>
            <a:r>
              <a:rPr lang="en-US" sz="2400" b="1" dirty="0" smtClean="0"/>
              <a:t> –  </a:t>
            </a:r>
            <a:r>
              <a:rPr lang="en-US" sz="2400" b="1" dirty="0" smtClean="0">
                <a:solidFill>
                  <a:srgbClr val="C00000"/>
                </a:solidFill>
              </a:rPr>
              <a:t>Cost: $150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$195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$215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4289571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Leisure and Entertainment</a:t>
            </a:r>
            <a:br>
              <a:rPr lang="en-US" sz="6600" dirty="0" smtClean="0">
                <a:solidFill>
                  <a:schemeClr val="bg1"/>
                </a:solidFill>
              </a:rPr>
            </a:br>
            <a:r>
              <a:rPr lang="en-US" sz="4000" dirty="0" smtClean="0">
                <a:solidFill>
                  <a:srgbClr val="FFFF00"/>
                </a:solidFill>
                <a:latin typeface="Consolas" pitchFamily="49" charset="0"/>
                <a:cs typeface="Consolas" pitchFamily="49" charset="0"/>
              </a:rPr>
              <a:t>Hobbies</a:t>
            </a:r>
            <a:r>
              <a:rPr lang="en-US" sz="4000" dirty="0" smtClean="0"/>
              <a:t/>
            </a:r>
            <a:br>
              <a:rPr lang="en-US" sz="4000" dirty="0" smtClean="0"/>
            </a:br>
            <a:endParaRPr lang="en-US" sz="4000" dirty="0"/>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$80 per month</a:t>
            </a:r>
          </a:p>
          <a:p>
            <a:pPr marL="0" indent="0" algn="ctr">
              <a:buNone/>
            </a:pPr>
            <a:endParaRPr lang="en-US" sz="2400" b="1" dirty="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$80 per month</a:t>
            </a:r>
          </a:p>
          <a:p>
            <a:pPr marL="0" indent="0" algn="ctr">
              <a:buNone/>
            </a:pPr>
            <a:endParaRPr lang="en-US" sz="2400" b="1" dirty="0"/>
          </a:p>
          <a:p>
            <a:pPr marL="0" indent="0" algn="ctr">
              <a:buNone/>
            </a:pPr>
            <a:r>
              <a:rPr lang="en-US" sz="2400" b="1" dirty="0" smtClean="0"/>
              <a:t>Option </a:t>
            </a:r>
            <a:r>
              <a:rPr lang="en-US" sz="2400" b="1" dirty="0"/>
              <a:t>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$115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$145 per month</a:t>
            </a:r>
          </a:p>
          <a:p>
            <a:pPr marL="0" indent="0" algn="ctr">
              <a:buNone/>
            </a:pPr>
            <a:endParaRPr lang="en-US" sz="2400" b="1" dirty="0" smtClean="0">
              <a:solidFill>
                <a:srgbClr val="C00000"/>
              </a:solidFill>
            </a:endParaRPr>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4289571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002060"/>
          </a:solidFill>
          <a:ln w="57150">
            <a:solidFill>
              <a:srgbClr val="FFFF00"/>
            </a:solidFill>
          </a:ln>
        </p:spPr>
        <p:txBody>
          <a:bodyPr>
            <a:normAutofit/>
          </a:bodyPr>
          <a:lstStyle/>
          <a:p>
            <a:r>
              <a:rPr lang="en-US" dirty="0" smtClean="0">
                <a:solidFill>
                  <a:schemeClr val="bg1"/>
                </a:solidFill>
              </a:rPr>
              <a:t>Nothing But Fun!</a:t>
            </a:r>
            <a:br>
              <a:rPr lang="en-US" dirty="0" smtClean="0">
                <a:solidFill>
                  <a:schemeClr val="bg1"/>
                </a:solidFill>
              </a:rPr>
            </a:br>
            <a:r>
              <a:rPr lang="en-US" sz="2000" dirty="0">
                <a:solidFill>
                  <a:srgbClr val="FF0000"/>
                </a:solidFill>
              </a:rPr>
              <a:t>Please use your Spending Plan Worksheet to </a:t>
            </a:r>
            <a:br>
              <a:rPr lang="en-US" sz="2000" dirty="0">
                <a:solidFill>
                  <a:srgbClr val="FF0000"/>
                </a:solidFill>
              </a:rPr>
            </a:br>
            <a:r>
              <a:rPr lang="en-US" sz="2000" dirty="0">
                <a:solidFill>
                  <a:srgbClr val="FF0000"/>
                </a:solidFill>
              </a:rPr>
              <a:t>complete the required information below.</a:t>
            </a:r>
            <a:endParaRPr lang="en-US" sz="2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7437736"/>
              </p:ext>
            </p:extLst>
          </p:nvPr>
        </p:nvGraphicFramePr>
        <p:xfrm>
          <a:off x="0" y="1828800"/>
          <a:ext cx="9144000" cy="5056949"/>
        </p:xfrm>
        <a:graphic>
          <a:graphicData uri="http://schemas.openxmlformats.org/drawingml/2006/table">
            <a:tbl>
              <a:tblPr firstRow="1" firstCol="1" bandRow="1"/>
              <a:tblGrid>
                <a:gridCol w="2669649"/>
                <a:gridCol w="3132750"/>
                <a:gridCol w="3341601"/>
              </a:tblGrid>
              <a:tr h="1143000">
                <a:tc>
                  <a:txBody>
                    <a:bodyPr/>
                    <a:lstStyle/>
                    <a:p>
                      <a:pPr marL="0" marR="0" algn="ctr">
                        <a:lnSpc>
                          <a:spcPct val="115000"/>
                        </a:lnSpc>
                        <a:spcBef>
                          <a:spcPts val="0"/>
                        </a:spcBef>
                        <a:spcAft>
                          <a:spcPts val="0"/>
                        </a:spcAft>
                      </a:pPr>
                      <a:r>
                        <a:rPr lang="en-US" sz="2400" b="1" u="sng" dirty="0">
                          <a:effectLst/>
                          <a:latin typeface="Calibri"/>
                          <a:ea typeface="Calibri"/>
                          <a:cs typeface="Times New Roman"/>
                        </a:rPr>
                        <a:t>LEISURE AND ENTERTAINMENT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 </a:t>
                      </a:r>
                      <a:r>
                        <a:rPr lang="en-US" sz="2400" b="1" dirty="0" smtClean="0">
                          <a:effectLst/>
                          <a:latin typeface="Calibri"/>
                          <a:ea typeface="Calibri"/>
                          <a:cs typeface="Times New Roman"/>
                        </a:rPr>
                        <a:t>You Make the Call</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Option # Selected</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dirty="0">
                          <a:effectLst/>
                          <a:latin typeface="Calibri"/>
                          <a:ea typeface="Calibri"/>
                          <a:cs typeface="Times New Roman"/>
                        </a:rPr>
                        <a:t> </a:t>
                      </a:r>
                      <a:r>
                        <a:rPr lang="en-US" sz="2400" b="1" dirty="0" smtClean="0">
                          <a:effectLst/>
                          <a:latin typeface="Calibri"/>
                          <a:ea typeface="Calibri"/>
                          <a:cs typeface="Times New Roman"/>
                        </a:rPr>
                        <a:t>You Pay the Price!</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Monthly Cost</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8200">
                <a:tc>
                  <a:txBody>
                    <a:bodyPr/>
                    <a:lstStyle/>
                    <a:p>
                      <a:pPr marL="0" marR="0">
                        <a:lnSpc>
                          <a:spcPct val="115000"/>
                        </a:lnSpc>
                        <a:spcBef>
                          <a:spcPts val="0"/>
                        </a:spcBef>
                        <a:spcAft>
                          <a:spcPts val="0"/>
                        </a:spcAft>
                      </a:pPr>
                      <a:r>
                        <a:rPr lang="en-US" sz="2400" dirty="0">
                          <a:effectLst/>
                          <a:latin typeface="Calibri"/>
                          <a:ea typeface="Calibri"/>
                          <a:cs typeface="Times New Roman"/>
                        </a:rPr>
                        <a:t>Home Entertainment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5206">
                <a:tc>
                  <a:txBody>
                    <a:bodyPr/>
                    <a:lstStyle/>
                    <a:p>
                      <a:pPr marL="0" marR="0">
                        <a:lnSpc>
                          <a:spcPct val="115000"/>
                        </a:lnSpc>
                        <a:spcBef>
                          <a:spcPts val="0"/>
                        </a:spcBef>
                        <a:spcAft>
                          <a:spcPts val="0"/>
                        </a:spcAft>
                      </a:pPr>
                      <a:endParaRPr lang="en-US" sz="2400" dirty="0" smtClean="0">
                        <a:effectLst/>
                        <a:latin typeface="Calibri"/>
                        <a:ea typeface="Calibri"/>
                        <a:cs typeface="Times New Roman"/>
                      </a:endParaRPr>
                    </a:p>
                    <a:p>
                      <a:pPr marL="0" marR="0">
                        <a:lnSpc>
                          <a:spcPct val="115000"/>
                        </a:lnSpc>
                        <a:spcBef>
                          <a:spcPts val="0"/>
                        </a:spcBef>
                        <a:spcAft>
                          <a:spcPts val="0"/>
                        </a:spcAft>
                      </a:pPr>
                      <a:r>
                        <a:rPr lang="en-US" sz="2400" dirty="0" smtClean="0">
                          <a:effectLst/>
                          <a:latin typeface="Calibri"/>
                          <a:ea typeface="Calibri"/>
                          <a:cs typeface="Times New Roman"/>
                        </a:rPr>
                        <a:t>Vacation </a:t>
                      </a:r>
                      <a:r>
                        <a:rPr lang="en-US" sz="2400" dirty="0">
                          <a:effectLst/>
                          <a:latin typeface="Calibri"/>
                          <a:ea typeface="Calibri"/>
                          <a:cs typeface="Times New Roman"/>
                        </a:rPr>
                        <a:t>and Travel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605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400"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mn-lt"/>
                          <a:ea typeface="Calibri"/>
                          <a:cs typeface="Times New Roman"/>
                        </a:rPr>
                        <a:t>Hobbies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95400">
                <a:tc>
                  <a:txBody>
                    <a:bodyPr/>
                    <a:lstStyle/>
                    <a:p>
                      <a:pPr marL="0" marR="0" algn="ctr">
                        <a:lnSpc>
                          <a:spcPct val="115000"/>
                        </a:lnSpc>
                        <a:spcBef>
                          <a:spcPts val="0"/>
                        </a:spcBef>
                        <a:spcAft>
                          <a:spcPts val="0"/>
                        </a:spcAft>
                      </a:pPr>
                      <a:r>
                        <a:rPr lang="en-US" sz="2000" b="1" dirty="0" smtClean="0">
                          <a:effectLst/>
                          <a:latin typeface="Calibri"/>
                          <a:ea typeface="Calibri"/>
                          <a:cs typeface="Times New Roman"/>
                        </a:rPr>
                        <a:t>Total </a:t>
                      </a:r>
                      <a:r>
                        <a:rPr lang="en-US" sz="2000" b="1" dirty="0">
                          <a:solidFill>
                            <a:schemeClr val="tx1"/>
                          </a:solidFill>
                          <a:effectLst/>
                          <a:latin typeface="Calibri"/>
                          <a:ea typeface="Calibri"/>
                          <a:cs typeface="Times New Roman"/>
                        </a:rPr>
                        <a:t>for</a:t>
                      </a:r>
                      <a:r>
                        <a:rPr lang="en-US" sz="2000" b="1" dirty="0">
                          <a:solidFill>
                            <a:srgbClr val="FF0000"/>
                          </a:solidFill>
                          <a:effectLst/>
                          <a:latin typeface="Calibri"/>
                          <a:ea typeface="Calibri"/>
                          <a:cs typeface="Times New Roman"/>
                        </a:rPr>
                        <a:t> </a:t>
                      </a:r>
                      <a:endParaRPr lang="en-US" sz="2000" b="1" dirty="0" smtClean="0">
                        <a:solidFill>
                          <a:srgbClr val="FF0000"/>
                        </a:solidFill>
                        <a:effectLst/>
                        <a:latin typeface="Calibri"/>
                        <a:ea typeface="Calibri"/>
                        <a:cs typeface="Times New Roman"/>
                      </a:endParaRPr>
                    </a:p>
                    <a:p>
                      <a:pPr marL="0" marR="0" algn="ctr">
                        <a:lnSpc>
                          <a:spcPct val="115000"/>
                        </a:lnSpc>
                        <a:spcBef>
                          <a:spcPts val="0"/>
                        </a:spcBef>
                        <a:spcAft>
                          <a:spcPts val="0"/>
                        </a:spcAft>
                      </a:pPr>
                      <a:r>
                        <a:rPr lang="en-US" sz="2000" b="1" dirty="0" smtClean="0">
                          <a:solidFill>
                            <a:srgbClr val="FF0000"/>
                          </a:solidFill>
                          <a:effectLst/>
                          <a:latin typeface="Calibri"/>
                          <a:ea typeface="Calibri"/>
                          <a:cs typeface="Times New Roman"/>
                        </a:rPr>
                        <a:t>Leisure </a:t>
                      </a:r>
                    </a:p>
                    <a:p>
                      <a:pPr marL="0" marR="0" algn="ctr">
                        <a:lnSpc>
                          <a:spcPct val="115000"/>
                        </a:lnSpc>
                        <a:spcBef>
                          <a:spcPts val="0"/>
                        </a:spcBef>
                        <a:spcAft>
                          <a:spcPts val="0"/>
                        </a:spcAft>
                      </a:pPr>
                      <a:r>
                        <a:rPr lang="en-US" sz="2000" b="1" dirty="0" smtClean="0">
                          <a:solidFill>
                            <a:srgbClr val="FF0000"/>
                          </a:solidFill>
                          <a:effectLst/>
                          <a:latin typeface="Calibri"/>
                          <a:ea typeface="Calibri"/>
                          <a:cs typeface="Times New Roman"/>
                        </a:rPr>
                        <a:t>and </a:t>
                      </a:r>
                      <a:r>
                        <a:rPr lang="en-US" sz="2000" b="1" dirty="0">
                          <a:solidFill>
                            <a:srgbClr val="FF0000"/>
                          </a:solidFill>
                          <a:effectLst/>
                          <a:latin typeface="Calibri"/>
                          <a:ea typeface="Calibri"/>
                          <a:cs typeface="Times New Roman"/>
                        </a:rPr>
                        <a:t>Entertainment</a:t>
                      </a:r>
                      <a:endParaRPr lang="en-US"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20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smtClean="0">
                          <a:effectLst/>
                          <a:latin typeface="Calibri"/>
                          <a:ea typeface="Calibri"/>
                          <a:cs typeface="Times New Roman"/>
                        </a:rPr>
                        <a:t>  </a:t>
                      </a:r>
                    </a:p>
                    <a:p>
                      <a:pPr marL="0" marR="0">
                        <a:lnSpc>
                          <a:spcPct val="115000"/>
                        </a:lnSpc>
                        <a:spcBef>
                          <a:spcPts val="0"/>
                        </a:spcBef>
                        <a:spcAft>
                          <a:spcPts val="0"/>
                        </a:spcAft>
                      </a:pPr>
                      <a:r>
                        <a:rPr lang="en-US" sz="2400" b="1" dirty="0" smtClean="0">
                          <a:effectLst/>
                          <a:latin typeface="Calibri"/>
                          <a:ea typeface="Calibri"/>
                          <a:cs typeface="Times New Roman"/>
                        </a:rPr>
                        <a:t>$</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49317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ln w="57150">
            <a:solidFill>
              <a:schemeClr val="tx1"/>
            </a:solidFill>
          </a:ln>
        </p:spPr>
        <p:txBody>
          <a:bodyPr>
            <a:normAutofit/>
          </a:bodyPr>
          <a:lstStyle/>
          <a:p>
            <a:pPr algn="l"/>
            <a:r>
              <a:rPr lang="en-US" sz="5400" dirty="0" smtClean="0"/>
              <a:t>    </a:t>
            </a:r>
            <a:r>
              <a:rPr lang="en-US" sz="5400" dirty="0" smtClean="0">
                <a:solidFill>
                  <a:srgbClr val="FFFF00"/>
                </a:solidFill>
              </a:rPr>
              <a:t>and more </a:t>
            </a:r>
            <a:br>
              <a:rPr lang="en-US" sz="5400" dirty="0" smtClean="0">
                <a:solidFill>
                  <a:srgbClr val="FFFF00"/>
                </a:solidFill>
              </a:rPr>
            </a:br>
            <a:r>
              <a:rPr lang="en-US" sz="5400" dirty="0" smtClean="0">
                <a:solidFill>
                  <a:srgbClr val="FFFF00"/>
                </a:solidFill>
              </a:rPr>
              <a:t>           choices…</a:t>
            </a:r>
            <a:endParaRPr lang="en-US" sz="5400" dirty="0">
              <a:solidFill>
                <a:srgbClr val="FFFF00"/>
              </a:solidFill>
            </a:endParaRPr>
          </a:p>
        </p:txBody>
      </p:sp>
      <p:pic>
        <p:nvPicPr>
          <p:cNvPr id="7170" name="Picture 2" descr="C:\Documents and Settings\Chad Foster\My Documents\My Pictures\mixed b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2761655" cy="358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85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534400" cy="2057400"/>
          </a:xfrm>
          <a:solidFill>
            <a:schemeClr val="bg1">
              <a:lumMod val="75000"/>
              <a:lumOff val="25000"/>
            </a:schemeClr>
          </a:solidFill>
          <a:ln w="38100">
            <a:solidFill>
              <a:srgbClr val="FFFF00"/>
            </a:solidFill>
          </a:ln>
        </p:spPr>
        <p:txBody>
          <a:bodyPr>
            <a:normAutofit/>
          </a:bodyPr>
          <a:lstStyle/>
          <a:p>
            <a:pPr marL="0" indent="0">
              <a:buNone/>
            </a:pPr>
            <a:endParaRPr lang="en-US" sz="4000" dirty="0" smtClean="0">
              <a:solidFill>
                <a:srgbClr val="FF0000"/>
              </a:solidFill>
              <a:latin typeface="Bell MT" pitchFamily="18" charset="0"/>
            </a:endParaRPr>
          </a:p>
          <a:p>
            <a:pPr marL="0" indent="0">
              <a:buNone/>
            </a:pPr>
            <a:r>
              <a:rPr lang="en-US" sz="4000" dirty="0" smtClean="0">
                <a:solidFill>
                  <a:srgbClr val="FF0000"/>
                </a:solidFill>
                <a:latin typeface="Bell MT" pitchFamily="18" charset="0"/>
              </a:rPr>
              <a:t>  </a:t>
            </a:r>
            <a:r>
              <a:rPr lang="en-US" sz="4000" b="1" dirty="0" smtClean="0">
                <a:latin typeface="Bell MT" pitchFamily="18" charset="0"/>
              </a:rPr>
              <a:t>Mixed Bag: </a:t>
            </a:r>
            <a:r>
              <a:rPr lang="en-US" sz="4000" b="1" dirty="0" smtClean="0">
                <a:solidFill>
                  <a:schemeClr val="bg1"/>
                </a:solidFill>
                <a:latin typeface="Bell MT" pitchFamily="18" charset="0"/>
              </a:rPr>
              <a:t>an assortment of items</a:t>
            </a:r>
            <a:endParaRPr lang="en-US" sz="4000" b="1" dirty="0">
              <a:solidFill>
                <a:schemeClr val="bg1"/>
              </a:solidFill>
              <a:latin typeface="Bell MT" pitchFamily="18" charset="0"/>
            </a:endParaRPr>
          </a:p>
        </p:txBody>
      </p:sp>
    </p:spTree>
    <p:extLst>
      <p:ext uri="{BB962C8B-B14F-4D97-AF65-F5344CB8AC3E}">
        <p14:creationId xmlns:p14="http://schemas.microsoft.com/office/powerpoint/2010/main" val="4429060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noAutofit/>
          </a:bodyPr>
          <a:lstStyle/>
          <a:p>
            <a:r>
              <a:rPr lang="en-US" sz="5400" dirty="0" smtClean="0">
                <a:solidFill>
                  <a:srgbClr val="FFFF00"/>
                </a:solidFill>
              </a:rPr>
              <a:t>Mixed Bag of Expenses</a:t>
            </a:r>
            <a:endParaRPr lang="en-US" sz="54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7039376"/>
              </p:ext>
            </p:extLst>
          </p:nvPr>
        </p:nvGraphicFramePr>
        <p:xfrm>
          <a:off x="0" y="2209800"/>
          <a:ext cx="90678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3972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smtClean="0">
                <a:solidFill>
                  <a:schemeClr val="bg1"/>
                </a:solidFill>
              </a:rPr>
              <a:t>Mixed Bag of Expenses</a:t>
            </a:r>
            <a:br>
              <a:rPr lang="en-US" sz="6600" dirty="0" smtClean="0">
                <a:solidFill>
                  <a:schemeClr val="bg1"/>
                </a:solidFill>
              </a:rPr>
            </a:br>
            <a:r>
              <a:rPr lang="en-US" sz="3100" dirty="0" smtClean="0">
                <a:solidFill>
                  <a:srgbClr val="FFFF00"/>
                </a:solidFill>
                <a:latin typeface="Consolas" pitchFamily="49" charset="0"/>
                <a:cs typeface="Consolas" pitchFamily="49" charset="0"/>
              </a:rPr>
              <a:t>Retirement, Savings, Investments</a:t>
            </a:r>
            <a:r>
              <a:rPr lang="en-US" sz="3100" dirty="0" smtClean="0">
                <a:solidFill>
                  <a:srgbClr val="FF0000"/>
                </a:solidFill>
              </a:rPr>
              <a:t/>
            </a:r>
            <a:br>
              <a:rPr lang="en-US" sz="3100" dirty="0" smtClean="0">
                <a:solidFill>
                  <a:srgbClr val="FF0000"/>
                </a:solidFill>
              </a:rPr>
            </a:br>
            <a:endParaRPr lang="en-US" sz="3100" dirty="0">
              <a:solidFill>
                <a:srgbClr val="FF0000"/>
              </a:solidFill>
            </a:endParaRPr>
          </a:p>
        </p:txBody>
      </p:sp>
      <p:sp>
        <p:nvSpPr>
          <p:cNvPr id="3" name="Content Placeholder 2"/>
          <p:cNvSpPr>
            <a:spLocks noGrp="1"/>
          </p:cNvSpPr>
          <p:nvPr>
            <p:ph idx="1"/>
          </p:nvPr>
        </p:nvSpPr>
        <p:spPr>
          <a:xfrm>
            <a:off x="0" y="2057400"/>
            <a:ext cx="9144000" cy="48006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$220 per month</a:t>
            </a:r>
          </a:p>
          <a:p>
            <a:pPr marL="0" indent="0" algn="ctr">
              <a:buNone/>
            </a:pPr>
            <a:endParaRPr lang="en-US" sz="2400" b="1" dirty="0">
              <a:solidFill>
                <a:srgbClr val="C00000"/>
              </a:solidFill>
            </a:endParaRPr>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$220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$400 per month</a:t>
            </a:r>
          </a:p>
          <a:p>
            <a:pPr marL="0" indent="0" algn="ctr">
              <a:buNone/>
            </a:pPr>
            <a:endParaRPr lang="en-US" sz="2400" b="1" dirty="0" smtClean="0">
              <a:solidFill>
                <a:srgbClr val="000099"/>
              </a:solidFill>
            </a:endParaRPr>
          </a:p>
          <a:p>
            <a:pPr marL="0" indent="0" algn="ctr">
              <a:buNone/>
            </a:pPr>
            <a:r>
              <a:rPr lang="en-US" sz="2400" b="1" dirty="0" smtClean="0">
                <a:solidFill>
                  <a:schemeClr val="tx1">
                    <a:lumMod val="85000"/>
                    <a:lumOff val="15000"/>
                  </a:schemeClr>
                </a:solidFill>
              </a:rPr>
              <a:t>Please </a:t>
            </a:r>
            <a:r>
              <a:rPr lang="en-US" sz="2400" b="1" dirty="0">
                <a:solidFill>
                  <a:schemeClr val="tx1">
                    <a:lumMod val="85000"/>
                    <a:lumOff val="15000"/>
                  </a:schemeClr>
                </a:solidFill>
              </a:rPr>
              <a:t>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2011576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31376" y="2362200"/>
            <a:ext cx="9118979" cy="1447800"/>
          </a:xfrm>
          <a:solidFill>
            <a:schemeClr val="tx1"/>
          </a:solidFill>
          <a:ln w="57150">
            <a:solidFill>
              <a:srgbClr val="FFFF00"/>
            </a:solidFill>
          </a:ln>
        </p:spPr>
        <p:txBody>
          <a:bodyPr>
            <a:normAutofit/>
          </a:bodyPr>
          <a:lstStyle/>
          <a:p>
            <a:pPr marL="0" indent="0" algn="ctr">
              <a:buNone/>
            </a:pPr>
            <a:r>
              <a:rPr lang="en-US" sz="2400" dirty="0" smtClean="0">
                <a:solidFill>
                  <a:schemeClr val="bg1"/>
                </a:solidFill>
                <a:latin typeface="Consolas" pitchFamily="49" charset="0"/>
                <a:ea typeface="Arial Unicode MS" pitchFamily="34" charset="-128"/>
                <a:cs typeface="Consolas" pitchFamily="49" charset="0"/>
              </a:rPr>
              <a:t>If you save/invest $50 per month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starting at age 18, it could be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worth $400,000 when you retire! </a:t>
            </a:r>
            <a:endParaRPr lang="en-US" sz="2400" dirty="0">
              <a:solidFill>
                <a:schemeClr val="bg1"/>
              </a:solidFill>
              <a:latin typeface="Consolas" pitchFamily="49" charset="0"/>
              <a:ea typeface="Arial Unicode MS" pitchFamily="34" charset="-128"/>
              <a:cs typeface="Consolas" pitchFamily="49" charset="0"/>
            </a:endParaRPr>
          </a:p>
        </p:txBody>
      </p:sp>
      <p:pic>
        <p:nvPicPr>
          <p:cNvPr id="3074" name="Picture 2" descr="C:\Documents and Settings\Chad Foster\My Documents\My Pictures\millionaire phot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72000"/>
            <a:ext cx="29718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72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a:solidFill>
                  <a:schemeClr val="bg1"/>
                </a:solidFill>
              </a:rPr>
              <a:t>Mixed Bag of Expenses</a:t>
            </a:r>
            <a:r>
              <a:rPr lang="en-US" sz="6600" dirty="0" smtClean="0">
                <a:solidFill>
                  <a:schemeClr val="bg1"/>
                </a:solidFill>
              </a:rPr>
              <a:t/>
            </a:r>
            <a:br>
              <a:rPr lang="en-US" sz="6600" dirty="0" smtClean="0">
                <a:solidFill>
                  <a:schemeClr val="bg1"/>
                </a:solidFill>
              </a:rPr>
            </a:br>
            <a:r>
              <a:rPr lang="en-US" sz="2700" dirty="0" smtClean="0">
                <a:solidFill>
                  <a:srgbClr val="FFFF00"/>
                </a:solidFill>
                <a:latin typeface="Consolas" pitchFamily="49" charset="0"/>
                <a:cs typeface="Consolas" pitchFamily="49" charset="0"/>
              </a:rPr>
              <a:t>Credit Payments (student loans, credit cards)</a:t>
            </a:r>
            <a:br>
              <a:rPr lang="en-US" sz="2700" dirty="0" smtClean="0">
                <a:solidFill>
                  <a:srgbClr val="FFFF00"/>
                </a:solidFill>
                <a:latin typeface="Consolas" pitchFamily="49" charset="0"/>
                <a:cs typeface="Consolas" pitchFamily="49" charset="0"/>
              </a:rPr>
            </a:br>
            <a:endParaRPr lang="en-US" sz="27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1905000"/>
            <a:ext cx="9144000" cy="49530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$120 per month</a:t>
            </a:r>
          </a:p>
          <a:p>
            <a:pPr marL="0" indent="0" algn="ctr">
              <a:buNone/>
            </a:pPr>
            <a:endParaRPr lang="en-US" sz="2400" b="1" dirty="0" smtClean="0"/>
          </a:p>
          <a:p>
            <a:pPr marL="0" indent="0" algn="ctr">
              <a:buNone/>
            </a:pPr>
            <a:r>
              <a:rPr lang="en-US" sz="2400" b="1" dirty="0"/>
              <a:t>Option </a:t>
            </a:r>
            <a:r>
              <a:rPr lang="en-US" sz="2400" b="1" dirty="0" smtClean="0"/>
              <a:t>2 – </a:t>
            </a:r>
            <a:r>
              <a:rPr lang="en-US" sz="2400" b="1" dirty="0" smtClean="0">
                <a:solidFill>
                  <a:srgbClr val="C00000"/>
                </a:solidFill>
              </a:rPr>
              <a:t>Cost</a:t>
            </a:r>
            <a:r>
              <a:rPr lang="en-US" sz="2400" b="1" dirty="0">
                <a:solidFill>
                  <a:srgbClr val="C00000"/>
                </a:solidFill>
              </a:rPr>
              <a:t>: $120 per month</a:t>
            </a:r>
          </a:p>
          <a:p>
            <a:pPr marL="0" indent="0" algn="ctr">
              <a:buNone/>
            </a:pPr>
            <a:endParaRPr lang="en-US" sz="2400" b="1" dirty="0"/>
          </a:p>
          <a:p>
            <a:pPr marL="0" indent="0" algn="ctr">
              <a:buNone/>
            </a:pPr>
            <a:r>
              <a:rPr lang="en-US" sz="2400" b="1" dirty="0" smtClean="0"/>
              <a:t>Option </a:t>
            </a:r>
            <a:r>
              <a:rPr lang="en-US" sz="2400" b="1" dirty="0"/>
              <a:t>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$185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$240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p>
        </p:txBody>
      </p:sp>
    </p:spTree>
    <p:extLst>
      <p:ext uri="{BB962C8B-B14F-4D97-AF65-F5344CB8AC3E}">
        <p14:creationId xmlns:p14="http://schemas.microsoft.com/office/powerpoint/2010/main" val="3397810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2590800"/>
            <a:ext cx="9118979" cy="1905000"/>
          </a:xfrm>
          <a:solidFill>
            <a:schemeClr val="tx1"/>
          </a:solidFill>
          <a:ln w="57150">
            <a:solidFill>
              <a:srgbClr val="FFFF00"/>
            </a:solidFill>
          </a:ln>
        </p:spPr>
        <p:txBody>
          <a:bodyPr>
            <a:normAutofit fontScale="85000" lnSpcReduction="10000"/>
          </a:bodyPr>
          <a:lstStyle/>
          <a:p>
            <a:pPr marL="0" indent="0" algn="ctr">
              <a:buNone/>
            </a:pPr>
            <a:r>
              <a:rPr lang="en-US" dirty="0" smtClean="0">
                <a:solidFill>
                  <a:schemeClr val="bg1"/>
                </a:solidFill>
                <a:latin typeface="Consolas" pitchFamily="49" charset="0"/>
                <a:ea typeface="Arial Unicode MS" pitchFamily="34" charset="-128"/>
                <a:cs typeface="Consolas" pitchFamily="49" charset="0"/>
              </a:rPr>
              <a:t>If you spend $1,000 on your credit card and then make the terrible decision to pay just the minimum payment each month, it could take you 20 years to pay off that credit card!     </a:t>
            </a:r>
            <a:endParaRPr lang="en-US" dirty="0">
              <a:solidFill>
                <a:schemeClr val="bg1"/>
              </a:solidFill>
              <a:latin typeface="Consolas" pitchFamily="49" charset="0"/>
              <a:ea typeface="Arial Unicode MS" pitchFamily="34" charset="-128"/>
              <a:cs typeface="Consolas" pitchFamily="49" charset="0"/>
            </a:endParaRPr>
          </a:p>
        </p:txBody>
      </p:sp>
      <p:pic>
        <p:nvPicPr>
          <p:cNvPr id="4098" name="Picture 2" descr="C:\Documents and Settings\Chad Foster\My Documents\My Pictures\credit card deb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4876800"/>
            <a:ext cx="30480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390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495800"/>
          </a:xfrm>
          <a:solidFill>
            <a:schemeClr val="bg1"/>
          </a:solidFill>
          <a:ln w="38100">
            <a:solidFill>
              <a:srgbClr val="CC0000"/>
            </a:solidFill>
          </a:ln>
        </p:spPr>
        <p:txBody>
          <a:bodyPr>
            <a:noAutofit/>
          </a:bodyPr>
          <a:lstStyle/>
          <a:p>
            <a:pPr marL="0" indent="0" algn="ctr">
              <a:buNone/>
            </a:pPr>
            <a:r>
              <a:rPr lang="en-US" sz="8000" b="1" dirty="0" smtClean="0">
                <a:solidFill>
                  <a:srgbClr val="C00000"/>
                </a:solidFill>
                <a:latin typeface="Courier New" pitchFamily="49" charset="0"/>
                <a:cs typeface="Courier New" pitchFamily="49" charset="0"/>
              </a:rPr>
              <a:t>Earn It! </a:t>
            </a:r>
            <a:endParaRPr lang="en-US" sz="8000" b="1" dirty="0"/>
          </a:p>
        </p:txBody>
      </p:sp>
      <p:pic>
        <p:nvPicPr>
          <p:cNvPr id="1026" name="Picture 2" descr="http://3.bp.blogspot.com/-tTJsqhLHJ-0/TkAwidtRgrI/AAAAAAAAAaQ/LR7TnruYTh8/s1600/Pain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7271" y="2667000"/>
            <a:ext cx="481353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3841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a:solidFill>
                  <a:schemeClr val="bg1"/>
                </a:solidFill>
              </a:rPr>
              <a:t>Mixed Bag of Expenses</a:t>
            </a:r>
            <a:r>
              <a:rPr lang="en-US" sz="6600" dirty="0" smtClean="0">
                <a:solidFill>
                  <a:schemeClr val="bg1"/>
                </a:solidFill>
              </a:rPr>
              <a:t/>
            </a:r>
            <a:br>
              <a:rPr lang="en-US" sz="6600" dirty="0" smtClean="0">
                <a:solidFill>
                  <a:schemeClr val="bg1"/>
                </a:solidFill>
              </a:rPr>
            </a:br>
            <a:r>
              <a:rPr lang="en-US" sz="2700" dirty="0" smtClean="0">
                <a:solidFill>
                  <a:srgbClr val="FFFF00"/>
                </a:solidFill>
                <a:latin typeface="Consolas" pitchFamily="49" charset="0"/>
                <a:cs typeface="Consolas" pitchFamily="49" charset="0"/>
              </a:rPr>
              <a:t>Gifts (for yourself and others!)</a:t>
            </a:r>
            <a:r>
              <a:rPr lang="en-US" sz="3100" dirty="0" smtClean="0">
                <a:solidFill>
                  <a:schemeClr val="bg1"/>
                </a:solidFill>
              </a:rPr>
              <a:t/>
            </a:r>
            <a:br>
              <a:rPr lang="en-US" sz="3100" dirty="0" smtClean="0">
                <a:solidFill>
                  <a:schemeClr val="bg1"/>
                </a:solidFill>
              </a:rPr>
            </a:br>
            <a:endParaRPr lang="en-US" sz="3100" dirty="0">
              <a:solidFill>
                <a:srgbClr val="FF0000"/>
              </a:solidFill>
            </a:endParaRPr>
          </a:p>
        </p:txBody>
      </p:sp>
      <p:sp>
        <p:nvSpPr>
          <p:cNvPr id="3" name="Content Placeholder 2"/>
          <p:cNvSpPr>
            <a:spLocks noGrp="1"/>
          </p:cNvSpPr>
          <p:nvPr>
            <p:ph idx="1"/>
          </p:nvPr>
        </p:nvSpPr>
        <p:spPr>
          <a:xfrm>
            <a:off x="0" y="1981200"/>
            <a:ext cx="9144000" cy="48768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$65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$65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$105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$125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p>
        </p:txBody>
      </p:sp>
    </p:spTree>
    <p:extLst>
      <p:ext uri="{BB962C8B-B14F-4D97-AF65-F5344CB8AC3E}">
        <p14:creationId xmlns:p14="http://schemas.microsoft.com/office/powerpoint/2010/main" val="988060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a:solidFill>
                  <a:schemeClr val="bg1"/>
                </a:solidFill>
              </a:rPr>
              <a:t>Mixed Bag of Expenses</a:t>
            </a:r>
            <a:r>
              <a:rPr lang="en-US" sz="6600" dirty="0" smtClean="0">
                <a:solidFill>
                  <a:schemeClr val="bg1"/>
                </a:solidFill>
              </a:rPr>
              <a:t/>
            </a:r>
            <a:br>
              <a:rPr lang="en-US" sz="6600" dirty="0" smtClean="0">
                <a:solidFill>
                  <a:schemeClr val="bg1"/>
                </a:solidFill>
              </a:rPr>
            </a:br>
            <a:r>
              <a:rPr lang="en-US" sz="3100" dirty="0" smtClean="0">
                <a:solidFill>
                  <a:srgbClr val="FFFF00"/>
                </a:solidFill>
                <a:latin typeface="Consolas" pitchFamily="49" charset="0"/>
                <a:cs typeface="Consolas" pitchFamily="49" charset="0"/>
              </a:rPr>
              <a:t>Donations/Contributions</a:t>
            </a:r>
            <a:r>
              <a:rPr lang="en-US" sz="3600" dirty="0" smtClean="0">
                <a:solidFill>
                  <a:schemeClr val="bg1"/>
                </a:solidFill>
              </a:rPr>
              <a:t/>
            </a:r>
            <a:br>
              <a:rPr lang="en-US" sz="3600" dirty="0" smtClean="0">
                <a:solidFill>
                  <a:schemeClr val="bg1"/>
                </a:solidFill>
              </a:rPr>
            </a:br>
            <a:endParaRPr lang="en-US" sz="3600" dirty="0">
              <a:solidFill>
                <a:srgbClr val="FF0000"/>
              </a:solidFill>
            </a:endParaRPr>
          </a:p>
        </p:txBody>
      </p:sp>
      <p:sp>
        <p:nvSpPr>
          <p:cNvPr id="3" name="Content Placeholder 2"/>
          <p:cNvSpPr>
            <a:spLocks noGrp="1"/>
          </p:cNvSpPr>
          <p:nvPr>
            <p:ph idx="1"/>
          </p:nvPr>
        </p:nvSpPr>
        <p:spPr>
          <a:xfrm>
            <a:off x="0" y="1981200"/>
            <a:ext cx="9144000" cy="48768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$75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$75 per month</a:t>
            </a:r>
          </a:p>
          <a:p>
            <a:pPr marL="0" indent="0" algn="ctr">
              <a:buNone/>
            </a:pPr>
            <a:endParaRPr lang="en-US" sz="2400" b="1" dirty="0"/>
          </a:p>
          <a:p>
            <a:pPr marL="0" indent="0" algn="ctr">
              <a:buNone/>
            </a:pPr>
            <a:r>
              <a:rPr lang="en-US" sz="2400" b="1" dirty="0" smtClean="0"/>
              <a:t> Option </a:t>
            </a:r>
            <a:r>
              <a:rPr lang="en-US" sz="2400" b="1" dirty="0"/>
              <a:t>3</a:t>
            </a:r>
            <a:r>
              <a:rPr lang="en-US" sz="2400" dirty="0" smtClean="0"/>
              <a:t> – </a:t>
            </a:r>
            <a:r>
              <a:rPr lang="en-US" sz="2400" b="1" dirty="0" smtClean="0"/>
              <a:t> </a:t>
            </a:r>
            <a:r>
              <a:rPr lang="en-US" sz="2400" b="1" dirty="0" smtClean="0">
                <a:solidFill>
                  <a:srgbClr val="C00000"/>
                </a:solidFill>
              </a:rPr>
              <a:t>Cost: $130 per month</a:t>
            </a: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$185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4223914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7296" y="2667000"/>
            <a:ext cx="9118979" cy="1600200"/>
          </a:xfrm>
          <a:solidFill>
            <a:schemeClr val="tx1"/>
          </a:solidFill>
          <a:ln w="57150">
            <a:solidFill>
              <a:srgbClr val="FFFF00"/>
            </a:solidFill>
          </a:ln>
        </p:spPr>
        <p:txBody>
          <a:bodyPr>
            <a:normAutofit/>
          </a:bodyPr>
          <a:lstStyle/>
          <a:p>
            <a:pPr marL="0" indent="0" algn="ctr">
              <a:buNone/>
            </a:pPr>
            <a:r>
              <a:rPr lang="en-US" sz="2400" dirty="0" smtClean="0">
                <a:solidFill>
                  <a:schemeClr val="bg1"/>
                </a:solidFill>
                <a:latin typeface="Consolas" pitchFamily="49" charset="0"/>
                <a:ea typeface="Arial Unicode MS" pitchFamily="34" charset="-128"/>
                <a:cs typeface="Consolas" pitchFamily="49" charset="0"/>
              </a:rPr>
              <a:t>No matter who you are, what you have or don’t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have, there will always be someone out there who </a:t>
            </a:r>
          </a:p>
          <a:p>
            <a:pPr marL="0" indent="0" algn="ctr">
              <a:buNone/>
            </a:pPr>
            <a:r>
              <a:rPr lang="en-US" sz="2400" dirty="0" smtClean="0">
                <a:solidFill>
                  <a:schemeClr val="bg1"/>
                </a:solidFill>
                <a:latin typeface="Consolas" pitchFamily="49" charset="0"/>
                <a:ea typeface="Arial Unicode MS" pitchFamily="34" charset="-128"/>
                <a:cs typeface="Consolas" pitchFamily="49" charset="0"/>
              </a:rPr>
              <a:t>has less and who needs help. Giving is important!</a:t>
            </a:r>
            <a:endParaRPr lang="en-US" sz="2400" dirty="0">
              <a:solidFill>
                <a:schemeClr val="bg1"/>
              </a:solidFill>
              <a:latin typeface="Consolas" pitchFamily="49" charset="0"/>
              <a:ea typeface="Arial Unicode MS" pitchFamily="34" charset="-128"/>
              <a:cs typeface="Consolas" pitchFamily="49" charset="0"/>
            </a:endParaRPr>
          </a:p>
        </p:txBody>
      </p:sp>
    </p:spTree>
    <p:extLst>
      <p:ext uri="{BB962C8B-B14F-4D97-AF65-F5344CB8AC3E}">
        <p14:creationId xmlns:p14="http://schemas.microsoft.com/office/powerpoint/2010/main" val="24186487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a:solidFill>
                  <a:schemeClr val="bg1"/>
                </a:solidFill>
              </a:rPr>
              <a:t>Mixed Bag of Expenses</a:t>
            </a:r>
            <a:br>
              <a:rPr lang="en-US" sz="6600" dirty="0">
                <a:solidFill>
                  <a:schemeClr val="bg1"/>
                </a:solidFill>
              </a:rPr>
            </a:br>
            <a:r>
              <a:rPr lang="en-US" sz="3100" dirty="0" smtClean="0">
                <a:solidFill>
                  <a:srgbClr val="FFFF00"/>
                </a:solidFill>
                <a:latin typeface="Consolas" pitchFamily="49" charset="0"/>
                <a:cs typeface="Consolas" pitchFamily="49" charset="0"/>
              </a:rPr>
              <a:t>Unexpected Expenses </a:t>
            </a:r>
            <a:br>
              <a:rPr lang="en-US" sz="3100" dirty="0" smtClean="0">
                <a:solidFill>
                  <a:srgbClr val="FFFF00"/>
                </a:solidFill>
                <a:latin typeface="Consolas" pitchFamily="49" charset="0"/>
                <a:cs typeface="Consolas" pitchFamily="49" charset="0"/>
              </a:rPr>
            </a:br>
            <a:endParaRPr lang="en-US" sz="31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2133600"/>
            <a:ext cx="9144000" cy="47244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$120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$120 </a:t>
            </a:r>
            <a:r>
              <a:rPr lang="en-US" sz="2400" b="1" dirty="0">
                <a:solidFill>
                  <a:srgbClr val="C00000"/>
                </a:solidFill>
              </a:rPr>
              <a:t>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$185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$200 per month</a:t>
            </a:r>
          </a:p>
          <a:p>
            <a:pPr marL="0" indent="0" algn="ctr">
              <a:buNone/>
            </a:pPr>
            <a:endParaRPr lang="en-US" sz="2400" b="1" dirty="0" smtClean="0">
              <a:solidFill>
                <a:srgbClr val="000099"/>
              </a:solidFill>
            </a:endParaRPr>
          </a:p>
          <a:p>
            <a:pPr marL="0" indent="0" algn="ctr">
              <a:buNone/>
            </a:pPr>
            <a:r>
              <a:rPr lang="en-US" sz="2400" b="1" dirty="0" smtClean="0">
                <a:solidFill>
                  <a:schemeClr val="tx1">
                    <a:lumMod val="85000"/>
                    <a:lumOff val="15000"/>
                  </a:schemeClr>
                </a:solidFill>
              </a:rPr>
              <a:t>Please </a:t>
            </a:r>
            <a:r>
              <a:rPr lang="en-US" sz="2400" b="1" dirty="0">
                <a:solidFill>
                  <a:schemeClr val="tx1">
                    <a:lumMod val="85000"/>
                    <a:lumOff val="15000"/>
                  </a:schemeClr>
                </a:solidFill>
              </a:rPr>
              <a:t>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3893318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a:solidFill>
            <a:srgbClr val="002060"/>
          </a:solidFill>
          <a:ln w="57150">
            <a:solidFill>
              <a:srgbClr val="FFFF00"/>
            </a:solidFill>
          </a:ln>
        </p:spPr>
        <p:txBody>
          <a:bodyPr>
            <a:normAutofit fontScale="90000"/>
          </a:bodyPr>
          <a:lstStyle/>
          <a:p>
            <a:r>
              <a:rPr lang="en-US" dirty="0">
                <a:solidFill>
                  <a:schemeClr val="bg1"/>
                </a:solidFill>
              </a:rPr>
              <a:t/>
            </a:r>
            <a:br>
              <a:rPr lang="en-US" dirty="0">
                <a:solidFill>
                  <a:schemeClr val="bg1"/>
                </a:solidFill>
              </a:rPr>
            </a:br>
            <a:r>
              <a:rPr lang="en-US" dirty="0">
                <a:solidFill>
                  <a:schemeClr val="bg1"/>
                </a:solidFill>
              </a:rPr>
              <a:t>Mixed Bag of Expenses</a:t>
            </a:r>
            <a:r>
              <a:rPr lang="en-US" dirty="0" smtClean="0">
                <a:solidFill>
                  <a:schemeClr val="bg1"/>
                </a:solidFill>
              </a:rPr>
              <a:t/>
            </a:r>
            <a:br>
              <a:rPr lang="en-US" dirty="0" smtClean="0">
                <a:solidFill>
                  <a:schemeClr val="bg1"/>
                </a:solidFill>
              </a:rPr>
            </a:br>
            <a:r>
              <a:rPr lang="en-US" sz="2200" dirty="0">
                <a:solidFill>
                  <a:srgbClr val="FF0000"/>
                </a:solidFill>
              </a:rPr>
              <a:t>Please use your Spending Plan Worksheet to </a:t>
            </a:r>
            <a:br>
              <a:rPr lang="en-US" sz="2200" dirty="0">
                <a:solidFill>
                  <a:srgbClr val="FF0000"/>
                </a:solidFill>
              </a:rPr>
            </a:br>
            <a:r>
              <a:rPr lang="en-US" sz="2200" dirty="0">
                <a:solidFill>
                  <a:srgbClr val="FF0000"/>
                </a:solidFill>
              </a:rPr>
              <a:t>complete the required information below.</a:t>
            </a:r>
            <a:r>
              <a:rPr lang="en-US" sz="2200" dirty="0" smtClean="0">
                <a:solidFill>
                  <a:schemeClr val="bg1"/>
                </a:solidFill>
              </a:rPr>
              <a:t/>
            </a:r>
            <a:br>
              <a:rPr lang="en-US" sz="2200" dirty="0" smtClean="0">
                <a:solidFill>
                  <a:schemeClr val="bg1"/>
                </a:solidFill>
              </a:rPr>
            </a:br>
            <a:endParaRPr lang="en-US" sz="2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1008650"/>
              </p:ext>
            </p:extLst>
          </p:nvPr>
        </p:nvGraphicFramePr>
        <p:xfrm>
          <a:off x="0" y="1600200"/>
          <a:ext cx="9144000" cy="5062728"/>
        </p:xfrm>
        <a:graphic>
          <a:graphicData uri="http://schemas.openxmlformats.org/drawingml/2006/table">
            <a:tbl>
              <a:tblPr firstRow="1" firstCol="1" bandRow="1"/>
              <a:tblGrid>
                <a:gridCol w="3223424"/>
                <a:gridCol w="3253576"/>
                <a:gridCol w="2667000"/>
              </a:tblGrid>
              <a:tr h="990600">
                <a:tc>
                  <a:txBody>
                    <a:bodyPr/>
                    <a:lstStyle/>
                    <a:p>
                      <a:pPr marL="0" marR="0" algn="ctr">
                        <a:lnSpc>
                          <a:spcPct val="115000"/>
                        </a:lnSpc>
                        <a:spcBef>
                          <a:spcPts val="0"/>
                        </a:spcBef>
                        <a:spcAft>
                          <a:spcPts val="0"/>
                        </a:spcAft>
                      </a:pPr>
                      <a:r>
                        <a:rPr lang="en-US" sz="2800" b="1" u="sng" dirty="0" smtClean="0">
                          <a:solidFill>
                            <a:schemeClr val="tx1"/>
                          </a:solidFill>
                        </a:rPr>
                        <a:t>MIXED BAG </a:t>
                      </a:r>
                    </a:p>
                    <a:p>
                      <a:pPr marL="0" marR="0" algn="ctr">
                        <a:lnSpc>
                          <a:spcPct val="115000"/>
                        </a:lnSpc>
                        <a:spcBef>
                          <a:spcPts val="0"/>
                        </a:spcBef>
                        <a:spcAft>
                          <a:spcPts val="0"/>
                        </a:spcAft>
                      </a:pPr>
                      <a:r>
                        <a:rPr lang="en-US" sz="2800" b="1" u="sng" dirty="0" smtClean="0">
                          <a:solidFill>
                            <a:schemeClr val="tx1"/>
                          </a:solidFill>
                        </a:rPr>
                        <a:t>EXPENSES</a:t>
                      </a:r>
                      <a:endParaRPr lang="en-US" sz="2800" b="1" u="sng"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 </a:t>
                      </a:r>
                      <a:r>
                        <a:rPr lang="en-US" sz="2400" b="1" dirty="0" smtClean="0">
                          <a:effectLst/>
                          <a:latin typeface="Calibri"/>
                          <a:ea typeface="Calibri"/>
                          <a:cs typeface="Times New Roman"/>
                        </a:rPr>
                        <a:t>You Make the Call</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Option # Selected</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effectLst/>
                          <a:latin typeface="Calibri"/>
                          <a:ea typeface="Calibri"/>
                          <a:cs typeface="Times New Roman"/>
                        </a:rPr>
                        <a:t> </a:t>
                      </a:r>
                      <a:r>
                        <a:rPr lang="en-US" sz="2400" b="1" dirty="0" smtClean="0">
                          <a:effectLst/>
                          <a:latin typeface="Calibri"/>
                          <a:ea typeface="Calibri"/>
                          <a:cs typeface="Times New Roman"/>
                        </a:rPr>
                        <a:t>You Pay the Price!</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Monthly Cost</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5027">
                <a:tc>
                  <a:txBody>
                    <a:bodyPr/>
                    <a:lstStyle/>
                    <a:p>
                      <a:pPr marL="0" marR="0">
                        <a:lnSpc>
                          <a:spcPct val="115000"/>
                        </a:lnSpc>
                        <a:spcBef>
                          <a:spcPts val="0"/>
                        </a:spcBef>
                        <a:spcAft>
                          <a:spcPts val="0"/>
                        </a:spcAft>
                      </a:pPr>
                      <a:r>
                        <a:rPr lang="en-US" sz="2400" dirty="0">
                          <a:effectLst/>
                          <a:latin typeface="Calibri"/>
                          <a:ea typeface="Calibri"/>
                          <a:cs typeface="Times New Roman"/>
                        </a:rPr>
                        <a:t>Retirement , Savings, Investments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7680">
                <a:tc>
                  <a:txBody>
                    <a:bodyPr/>
                    <a:lstStyle/>
                    <a:p>
                      <a:pPr marL="0" marR="0">
                        <a:lnSpc>
                          <a:spcPct val="115000"/>
                        </a:lnSpc>
                        <a:spcBef>
                          <a:spcPts val="0"/>
                        </a:spcBef>
                        <a:spcAft>
                          <a:spcPts val="0"/>
                        </a:spcAft>
                      </a:pPr>
                      <a:r>
                        <a:rPr lang="en-US" sz="2400" dirty="0">
                          <a:effectLst/>
                          <a:latin typeface="Calibri"/>
                          <a:ea typeface="Calibri"/>
                          <a:cs typeface="Times New Roman"/>
                        </a:rPr>
                        <a:t>Credit Payments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4320">
                <a:tc>
                  <a:txBody>
                    <a:bodyPr/>
                    <a:lstStyle/>
                    <a:p>
                      <a:pPr marL="0" marR="0">
                        <a:lnSpc>
                          <a:spcPct val="115000"/>
                        </a:lnSpc>
                        <a:spcBef>
                          <a:spcPts val="0"/>
                        </a:spcBef>
                        <a:spcAft>
                          <a:spcPts val="0"/>
                        </a:spcAft>
                      </a:pPr>
                      <a:r>
                        <a:rPr lang="en-US" sz="2400" dirty="0" smtClean="0">
                          <a:effectLst/>
                          <a:latin typeface="Calibri"/>
                          <a:ea typeface="Calibri"/>
                          <a:cs typeface="Times New Roman"/>
                        </a:rPr>
                        <a:t>Gifts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0960">
                <a:tc>
                  <a:txBody>
                    <a:bodyPr/>
                    <a:lstStyle/>
                    <a:p>
                      <a:pPr marL="0" marR="0">
                        <a:lnSpc>
                          <a:spcPct val="115000"/>
                        </a:lnSpc>
                        <a:spcBef>
                          <a:spcPts val="0"/>
                        </a:spcBef>
                        <a:spcAft>
                          <a:spcPts val="0"/>
                        </a:spcAft>
                      </a:pPr>
                      <a:r>
                        <a:rPr lang="en-US" sz="2400" dirty="0" smtClean="0">
                          <a:effectLst/>
                          <a:latin typeface="Calibri"/>
                          <a:ea typeface="Calibri"/>
                          <a:cs typeface="Times New Roman"/>
                        </a:rPr>
                        <a:t>Donations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7600">
                <a:tc>
                  <a:txBody>
                    <a:bodyPr/>
                    <a:lstStyle/>
                    <a:p>
                      <a:pPr marL="0" marR="0">
                        <a:lnSpc>
                          <a:spcPct val="115000"/>
                        </a:lnSpc>
                        <a:spcBef>
                          <a:spcPts val="0"/>
                        </a:spcBef>
                        <a:spcAft>
                          <a:spcPts val="0"/>
                        </a:spcAft>
                      </a:pPr>
                      <a:r>
                        <a:rPr lang="en-US" sz="2400" dirty="0">
                          <a:effectLst/>
                          <a:latin typeface="Calibri"/>
                          <a:ea typeface="Calibri"/>
                          <a:cs typeface="Times New Roman"/>
                        </a:rPr>
                        <a:t>Expect  the Unexpected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60320">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Total </a:t>
                      </a:r>
                      <a:r>
                        <a:rPr lang="en-US" sz="2400" b="1" dirty="0">
                          <a:effectLst/>
                          <a:latin typeface="Calibri"/>
                          <a:ea typeface="Calibri"/>
                          <a:cs typeface="Times New Roman"/>
                        </a:rPr>
                        <a:t>for </a:t>
                      </a: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solidFill>
                            <a:srgbClr val="FF0000"/>
                          </a:solidFill>
                        </a:rPr>
                        <a:t>Mixed Bag of Expenses</a:t>
                      </a:r>
                      <a:endParaRPr lang="en-US" sz="2400" b="1" dirty="0" smtClean="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dirty="0" smtClean="0">
                          <a:effectLst/>
                          <a:latin typeface="Calibri"/>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34348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w="57150">
            <a:solidFill>
              <a:schemeClr val="tx1"/>
            </a:solidFill>
          </a:ln>
        </p:spPr>
        <p:txBody>
          <a:bodyPr>
            <a:normAutofit/>
          </a:bodyPr>
          <a:lstStyle/>
          <a:p>
            <a:pPr marL="0" indent="0">
              <a:buNone/>
            </a:pPr>
            <a:r>
              <a:rPr lang="en-US" sz="4800" dirty="0" smtClean="0"/>
              <a:t>  </a:t>
            </a:r>
          </a:p>
          <a:p>
            <a:pPr marL="0" indent="0">
              <a:buNone/>
            </a:pPr>
            <a:r>
              <a:rPr lang="en-US" sz="4800" dirty="0"/>
              <a:t> </a:t>
            </a:r>
            <a:r>
              <a:rPr lang="en-US" sz="4800" dirty="0" smtClean="0"/>
              <a:t>  </a:t>
            </a:r>
            <a:r>
              <a:rPr lang="en-US" sz="4800" dirty="0" smtClean="0">
                <a:solidFill>
                  <a:srgbClr val="FFFF00"/>
                </a:solidFill>
              </a:rPr>
              <a:t>and more </a:t>
            </a:r>
          </a:p>
          <a:p>
            <a:pPr marL="0" indent="0">
              <a:buNone/>
            </a:pPr>
            <a:r>
              <a:rPr lang="en-US" sz="4800" dirty="0" smtClean="0">
                <a:solidFill>
                  <a:srgbClr val="FFFF00"/>
                </a:solidFill>
              </a:rPr>
              <a:t>           choices…</a:t>
            </a:r>
            <a:endParaRPr lang="en-US" sz="48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26848"/>
            <a:ext cx="4191000" cy="2774205"/>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
            <a:ext cx="3810000" cy="3028950"/>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187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686800" cy="1752600"/>
          </a:xfrm>
          <a:solidFill>
            <a:schemeClr val="bg1">
              <a:lumMod val="75000"/>
              <a:lumOff val="25000"/>
            </a:schemeClr>
          </a:solidFill>
          <a:ln w="38100">
            <a:solidFill>
              <a:srgbClr val="FFFF00"/>
            </a:solidFill>
          </a:ln>
        </p:spPr>
        <p:txBody>
          <a:bodyPr>
            <a:normAutofit/>
          </a:bodyPr>
          <a:lstStyle/>
          <a:p>
            <a:pPr marL="0" indent="0">
              <a:buNone/>
            </a:pPr>
            <a:endParaRPr lang="en-US" dirty="0" smtClean="0">
              <a:solidFill>
                <a:srgbClr val="FF0000"/>
              </a:solidFill>
              <a:latin typeface="Bell MT" pitchFamily="18" charset="0"/>
            </a:endParaRPr>
          </a:p>
          <a:p>
            <a:pPr marL="0" indent="0">
              <a:buNone/>
            </a:pPr>
            <a:r>
              <a:rPr lang="en-US" dirty="0" smtClean="0">
                <a:solidFill>
                  <a:srgbClr val="FF0000"/>
                </a:solidFill>
                <a:latin typeface="Bell MT" pitchFamily="18" charset="0"/>
              </a:rPr>
              <a:t> </a:t>
            </a:r>
            <a:r>
              <a:rPr lang="en-US" b="1" dirty="0" smtClean="0">
                <a:latin typeface="Bell MT" pitchFamily="18" charset="0"/>
              </a:rPr>
              <a:t>Transportation: </a:t>
            </a:r>
            <a:r>
              <a:rPr lang="en-US" b="1" dirty="0" smtClean="0">
                <a:solidFill>
                  <a:schemeClr val="bg1"/>
                </a:solidFill>
                <a:latin typeface="Bell MT" pitchFamily="18" charset="0"/>
              </a:rPr>
              <a:t>the state of being transported</a:t>
            </a:r>
            <a:endParaRPr lang="en-US" b="1" dirty="0">
              <a:solidFill>
                <a:schemeClr val="bg1"/>
              </a:solidFill>
              <a:latin typeface="Bell MT" pitchFamily="18" charset="0"/>
            </a:endParaRPr>
          </a:p>
        </p:txBody>
      </p:sp>
    </p:spTree>
    <p:extLst>
      <p:ext uri="{BB962C8B-B14F-4D97-AF65-F5344CB8AC3E}">
        <p14:creationId xmlns:p14="http://schemas.microsoft.com/office/powerpoint/2010/main" val="563128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noAutofit/>
          </a:bodyPr>
          <a:lstStyle/>
          <a:p>
            <a:r>
              <a:rPr lang="en-US" sz="5400" dirty="0" smtClean="0">
                <a:solidFill>
                  <a:srgbClr val="FFFF00"/>
                </a:solidFill>
              </a:rPr>
              <a:t>Transportation</a:t>
            </a:r>
            <a:endParaRPr lang="en-US" sz="54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2097462"/>
              </p:ext>
            </p:extLst>
          </p:nvPr>
        </p:nvGraphicFramePr>
        <p:xfrm>
          <a:off x="0" y="2209800"/>
          <a:ext cx="90678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939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smtClean="0">
                <a:solidFill>
                  <a:schemeClr val="bg1"/>
                </a:solidFill>
              </a:rPr>
              <a:t>Transportation</a:t>
            </a:r>
            <a:br>
              <a:rPr lang="en-US" sz="6600" dirty="0" smtClean="0">
                <a:solidFill>
                  <a:schemeClr val="bg1"/>
                </a:solidFill>
              </a:rPr>
            </a:br>
            <a:r>
              <a:rPr lang="en-US" sz="3100" dirty="0" smtClean="0">
                <a:solidFill>
                  <a:srgbClr val="FFFF00"/>
                </a:solidFill>
                <a:latin typeface="Consolas" pitchFamily="49" charset="0"/>
                <a:cs typeface="Consolas" pitchFamily="49" charset="0"/>
              </a:rPr>
              <a:t>Down Payment/Taxes</a:t>
            </a:r>
            <a:r>
              <a:rPr lang="en-US" sz="3600" dirty="0" smtClean="0">
                <a:solidFill>
                  <a:srgbClr val="FF0000"/>
                </a:solidFill>
              </a:rPr>
              <a:t/>
            </a:r>
            <a:br>
              <a:rPr lang="en-US" sz="3600" dirty="0" smtClean="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0" y="2057400"/>
            <a:ext cx="9144000" cy="48006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$250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$250 per month</a:t>
            </a:r>
          </a:p>
          <a:p>
            <a:pPr marL="0" indent="0" algn="ctr">
              <a:buNone/>
            </a:pPr>
            <a:endParaRPr lang="en-US" sz="2400" b="1" dirty="0"/>
          </a:p>
          <a:p>
            <a:pPr marL="0" indent="0" algn="ctr">
              <a:buNone/>
            </a:pPr>
            <a:r>
              <a:rPr lang="en-US" sz="2400" b="1" dirty="0" smtClean="0"/>
              <a:t>Option </a:t>
            </a:r>
            <a:r>
              <a:rPr lang="en-US" sz="2400" b="1" dirty="0"/>
              <a:t>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$280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$315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p>
        </p:txBody>
      </p:sp>
    </p:spTree>
    <p:extLst>
      <p:ext uri="{BB962C8B-B14F-4D97-AF65-F5344CB8AC3E}">
        <p14:creationId xmlns:p14="http://schemas.microsoft.com/office/powerpoint/2010/main" val="4201344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19334" y="2438400"/>
            <a:ext cx="9118979" cy="1828800"/>
          </a:xfrm>
          <a:solidFill>
            <a:schemeClr val="tx1"/>
          </a:solidFill>
          <a:ln w="57150">
            <a:solidFill>
              <a:srgbClr val="FFFF00"/>
            </a:solidFill>
          </a:ln>
        </p:spPr>
        <p:txBody>
          <a:bodyPr>
            <a:normAutofit/>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If you purchase a $20,000 vehicle, you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will need to add approximately $1,400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to the price for sales tax.  </a:t>
            </a:r>
            <a:endParaRPr lang="en-US" sz="2800" dirty="0">
              <a:solidFill>
                <a:schemeClr val="bg1"/>
              </a:solidFill>
              <a:latin typeface="Consolas" pitchFamily="49" charset="0"/>
              <a:ea typeface="Arial Unicode MS" pitchFamily="34" charset="-128"/>
              <a:cs typeface="Consolas" pitchFamily="49" charset="0"/>
            </a:endParaRPr>
          </a:p>
        </p:txBody>
      </p:sp>
      <p:pic>
        <p:nvPicPr>
          <p:cNvPr id="5122" name="Picture 2" descr="C:\Documents and Settings\Chad Foster\My Documents\My Pictures\sales t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33900"/>
            <a:ext cx="2362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365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876800"/>
          </a:xfrm>
          <a:solidFill>
            <a:schemeClr val="bg1"/>
          </a:solidFill>
          <a:ln w="38100">
            <a:solidFill>
              <a:srgbClr val="CC0000"/>
            </a:solidFill>
          </a:ln>
        </p:spPr>
        <p:txBody>
          <a:bodyPr>
            <a:noAutofit/>
          </a:bodyPr>
          <a:lstStyle/>
          <a:p>
            <a:pPr marL="0" indent="0">
              <a:buNone/>
            </a:pPr>
            <a:endParaRPr lang="en-US" sz="8000" b="1" dirty="0" smtClean="0">
              <a:solidFill>
                <a:srgbClr val="C00000"/>
              </a:solidFill>
              <a:latin typeface="Courier New" pitchFamily="49" charset="0"/>
              <a:cs typeface="Courier New" pitchFamily="49" charset="0"/>
            </a:endParaRPr>
          </a:p>
          <a:p>
            <a:pPr marL="0" indent="0">
              <a:buNone/>
            </a:pPr>
            <a:r>
              <a:rPr lang="en-US" sz="8000" b="1" dirty="0" smtClean="0">
                <a:solidFill>
                  <a:srgbClr val="C00000"/>
                </a:solidFill>
                <a:latin typeface="Courier New" pitchFamily="49" charset="0"/>
                <a:cs typeface="Courier New" pitchFamily="49" charset="0"/>
              </a:rPr>
              <a:t> Marry </a:t>
            </a:r>
          </a:p>
          <a:p>
            <a:pPr marL="0" indent="0">
              <a:buNone/>
            </a:pPr>
            <a:r>
              <a:rPr lang="en-US" sz="8000" b="1" dirty="0" smtClean="0">
                <a:solidFill>
                  <a:srgbClr val="C00000"/>
                </a:solidFill>
                <a:latin typeface="Courier New" pitchFamily="49" charset="0"/>
                <a:cs typeface="Courier New" pitchFamily="49" charset="0"/>
              </a:rPr>
              <a:t>  It!</a:t>
            </a:r>
            <a:endParaRPr lang="en-US" sz="8000" b="1" dirty="0">
              <a:latin typeface="Courier New" pitchFamily="49" charset="0"/>
              <a:cs typeface="Courier New" pitchFamily="49" charset="0"/>
            </a:endParaRPr>
          </a:p>
        </p:txBody>
      </p:sp>
      <p:pic>
        <p:nvPicPr>
          <p:cNvPr id="1026" name="Picture 2" descr="C:\Documents and Settings\Chad Foster\My Documents\My Pictures\marry mone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16122"/>
            <a:ext cx="3714750" cy="3714750"/>
          </a:xfrm>
          <a:prstGeom prst="rect">
            <a:avLst/>
          </a:prstGeom>
          <a:noFill/>
          <a:effectLst>
            <a:outerShdw sx="1000" sy="1000" algn="t" rotWithShape="0">
              <a:schemeClr val="bg2"/>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41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smtClean="0">
                <a:solidFill>
                  <a:schemeClr val="bg1"/>
                </a:solidFill>
              </a:rPr>
              <a:t>Transportation</a:t>
            </a:r>
            <a:br>
              <a:rPr lang="en-US" sz="6600" dirty="0" smtClean="0">
                <a:solidFill>
                  <a:schemeClr val="bg1"/>
                </a:solidFill>
              </a:rPr>
            </a:br>
            <a:r>
              <a:rPr lang="en-US" sz="3100" dirty="0" smtClean="0">
                <a:solidFill>
                  <a:srgbClr val="FFFF00"/>
                </a:solidFill>
                <a:latin typeface="Consolas" pitchFamily="49" charset="0"/>
                <a:cs typeface="Consolas" pitchFamily="49" charset="0"/>
              </a:rPr>
              <a:t>Loan Payment</a:t>
            </a:r>
            <a:r>
              <a:rPr lang="en-US" sz="6600" dirty="0" smtClean="0">
                <a:solidFill>
                  <a:srgbClr val="FF0000"/>
                </a:solidFill>
              </a:rPr>
              <a:t/>
            </a:r>
            <a:br>
              <a:rPr lang="en-US" sz="6600" dirty="0" smtClean="0">
                <a:solidFill>
                  <a:srgbClr val="FF0000"/>
                </a:solidFill>
              </a:rPr>
            </a:br>
            <a:endParaRPr lang="en-US" sz="4000" dirty="0">
              <a:solidFill>
                <a:srgbClr val="FF0000"/>
              </a:solidFill>
            </a:endParaRPr>
          </a:p>
        </p:txBody>
      </p:sp>
      <p:sp>
        <p:nvSpPr>
          <p:cNvPr id="3" name="Content Placeholder 2"/>
          <p:cNvSpPr>
            <a:spLocks noGrp="1"/>
          </p:cNvSpPr>
          <p:nvPr>
            <p:ph idx="1"/>
          </p:nvPr>
        </p:nvSpPr>
        <p:spPr>
          <a:xfrm>
            <a:off x="0" y="2057400"/>
            <a:ext cx="9144000" cy="48006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$265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$265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$345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$385 per month</a:t>
            </a:r>
          </a:p>
          <a:p>
            <a:pPr marL="0" indent="0" algn="ctr">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40943647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a:bodyPr>
          <a:lstStyle/>
          <a:p>
            <a:r>
              <a:rPr lang="en-US" sz="6600" dirty="0" smtClean="0">
                <a:solidFill>
                  <a:schemeClr val="bg1"/>
                </a:solidFill>
              </a:rPr>
              <a:t>Transportation</a:t>
            </a:r>
            <a:br>
              <a:rPr lang="en-US" sz="6600" dirty="0" smtClean="0">
                <a:solidFill>
                  <a:schemeClr val="bg1"/>
                </a:solidFill>
              </a:rPr>
            </a:br>
            <a:r>
              <a:rPr lang="en-US" sz="3200" dirty="0" smtClean="0">
                <a:solidFill>
                  <a:srgbClr val="FFFF00"/>
                </a:solidFill>
                <a:latin typeface="Consolas" pitchFamily="49" charset="0"/>
                <a:cs typeface="Consolas" pitchFamily="49" charset="0"/>
              </a:rPr>
              <a:t>Insurance</a:t>
            </a:r>
            <a:endParaRPr lang="en-US" sz="32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$180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$180 </a:t>
            </a:r>
            <a:r>
              <a:rPr lang="en-US" sz="2400" b="1" dirty="0">
                <a:solidFill>
                  <a:srgbClr val="C00000"/>
                </a:solidFill>
              </a:rPr>
              <a:t>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$240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2348990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12510" y="2667000"/>
            <a:ext cx="9118979" cy="1676400"/>
          </a:xfrm>
          <a:solidFill>
            <a:schemeClr val="tx1"/>
          </a:solidFill>
          <a:ln w="57150">
            <a:solidFill>
              <a:srgbClr val="FFFF00"/>
            </a:solidFill>
          </a:ln>
        </p:spPr>
        <p:txBody>
          <a:bodyPr>
            <a:normAutofit fontScale="92500" lnSpcReduction="20000"/>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If you get one speeding ticket,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your auto insurance could go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up as much as $50 per month.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That’s a cool $600 per year!  </a:t>
            </a:r>
            <a:endParaRPr lang="en-US" sz="2800" dirty="0">
              <a:solidFill>
                <a:schemeClr val="bg1"/>
              </a:solidFill>
              <a:latin typeface="Consolas" pitchFamily="49" charset="0"/>
              <a:ea typeface="Arial Unicode MS" pitchFamily="34" charset="-128"/>
              <a:cs typeface="Consolas" pitchFamily="49" charset="0"/>
            </a:endParaRPr>
          </a:p>
        </p:txBody>
      </p:sp>
      <p:pic>
        <p:nvPicPr>
          <p:cNvPr id="6146" name="Picture 2" descr="C:\Documents and Settings\Chad Foster\My Documents\My Pictures\speeding ticket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24400"/>
            <a:ext cx="27432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51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smtClean="0">
                <a:solidFill>
                  <a:schemeClr val="bg1"/>
                </a:solidFill>
              </a:rPr>
              <a:t>Transportation</a:t>
            </a:r>
            <a:br>
              <a:rPr lang="en-US" sz="6600" dirty="0" smtClean="0">
                <a:solidFill>
                  <a:schemeClr val="bg1"/>
                </a:solidFill>
              </a:rPr>
            </a:br>
            <a:r>
              <a:rPr lang="en-US" sz="3100" dirty="0" smtClean="0">
                <a:solidFill>
                  <a:srgbClr val="FFFF00"/>
                </a:solidFill>
                <a:latin typeface="Consolas" pitchFamily="49" charset="0"/>
                <a:cs typeface="Consolas" pitchFamily="49" charset="0"/>
              </a:rPr>
              <a:t>Gas and Oil</a:t>
            </a:r>
            <a:br>
              <a:rPr lang="en-US" sz="3100" dirty="0" smtClean="0">
                <a:solidFill>
                  <a:srgbClr val="FFFF00"/>
                </a:solidFill>
                <a:latin typeface="Consolas" pitchFamily="49" charset="0"/>
                <a:cs typeface="Consolas" pitchFamily="49" charset="0"/>
              </a:rPr>
            </a:br>
            <a:endParaRPr lang="en-US" sz="31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2057400"/>
            <a:ext cx="9144000" cy="4800600"/>
          </a:xfrm>
          <a:solidFill>
            <a:schemeClr val="tx2">
              <a:lumMod val="40000"/>
              <a:lumOff val="60000"/>
            </a:schemeClr>
          </a:solidFill>
          <a:ln w="38100">
            <a:solidFill>
              <a:schemeClr val="bg1"/>
            </a:solidFill>
          </a:ln>
        </p:spPr>
        <p:txBody>
          <a:bodyPr>
            <a:normAutofit lnSpcReduction="10000"/>
          </a:bodyPr>
          <a:lstStyle/>
          <a:p>
            <a:pPr marL="0" indent="0">
              <a:buNone/>
            </a:pPr>
            <a:endParaRPr lang="en-US" sz="2400" b="1" dirty="0" smtClean="0"/>
          </a:p>
          <a:p>
            <a:pPr marL="0" indent="0" algn="ctr">
              <a:buNone/>
            </a:pPr>
            <a:r>
              <a:rPr lang="en-US" sz="2400" b="1" dirty="0" smtClean="0"/>
              <a:t> Option 1 – </a:t>
            </a:r>
            <a:r>
              <a:rPr lang="en-US" sz="2400" b="1" dirty="0" smtClean="0">
                <a:solidFill>
                  <a:srgbClr val="C00000"/>
                </a:solidFill>
              </a:rPr>
              <a:t>Cost:</a:t>
            </a:r>
            <a:r>
              <a:rPr lang="en-US" sz="2600" b="1" dirty="0" smtClean="0">
                <a:solidFill>
                  <a:srgbClr val="C00000"/>
                </a:solidFill>
              </a:rPr>
              <a:t> $</a:t>
            </a:r>
            <a:r>
              <a:rPr lang="en-US" sz="2400" b="1" dirty="0" smtClean="0">
                <a:solidFill>
                  <a:srgbClr val="C00000"/>
                </a:solidFill>
              </a:rPr>
              <a:t>200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$200 </a:t>
            </a:r>
            <a:r>
              <a:rPr lang="en-US" sz="2400" b="1" dirty="0" smtClean="0">
                <a:solidFill>
                  <a:srgbClr val="C00000"/>
                </a:solidFill>
              </a:rPr>
              <a:t>per month</a:t>
            </a:r>
            <a:endParaRPr lang="en-US" sz="2400" b="1" dirty="0">
              <a:solidFill>
                <a:srgbClr val="C00000"/>
              </a:solidFill>
            </a:endParaRP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$245 per month</a:t>
            </a:r>
          </a:p>
          <a:p>
            <a:pPr marL="0" indent="0" algn="ctr">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p>
        </p:txBody>
      </p:sp>
    </p:spTree>
    <p:extLst>
      <p:ext uri="{BB962C8B-B14F-4D97-AF65-F5344CB8AC3E}">
        <p14:creationId xmlns:p14="http://schemas.microsoft.com/office/powerpoint/2010/main" val="2709820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0" y="3352800"/>
            <a:ext cx="9118979" cy="1295400"/>
          </a:xfrm>
          <a:solidFill>
            <a:schemeClr val="tx1"/>
          </a:solidFill>
          <a:ln w="57150">
            <a:solidFill>
              <a:srgbClr val="FFFF00"/>
            </a:solidFill>
          </a:ln>
        </p:spPr>
        <p:txBody>
          <a:bodyPr>
            <a:normAutofit/>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With gas at $3.50 per gallon, every mile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you drive will cost almost 20</a:t>
            </a:r>
            <a:r>
              <a:rPr lang="en-US" sz="2800" dirty="0">
                <a:solidFill>
                  <a:schemeClr val="bg1"/>
                </a:solidFill>
                <a:latin typeface="Consolas" pitchFamily="49" charset="0"/>
                <a:ea typeface="Arial Unicode MS" pitchFamily="34" charset="-128"/>
                <a:cs typeface="Consolas" pitchFamily="49" charset="0"/>
              </a:rPr>
              <a:t> </a:t>
            </a:r>
            <a:r>
              <a:rPr lang="en-US" sz="2800" dirty="0" smtClean="0">
                <a:solidFill>
                  <a:schemeClr val="bg1"/>
                </a:solidFill>
                <a:latin typeface="Consolas" pitchFamily="49" charset="0"/>
                <a:ea typeface="Arial Unicode MS" pitchFamily="34" charset="-128"/>
                <a:cs typeface="Consolas" pitchFamily="49" charset="0"/>
              </a:rPr>
              <a:t>cents. </a:t>
            </a:r>
            <a:endParaRPr lang="en-US" sz="2800" dirty="0">
              <a:solidFill>
                <a:schemeClr val="bg1"/>
              </a:solidFill>
              <a:latin typeface="Consolas" pitchFamily="49" charset="0"/>
              <a:ea typeface="Arial Unicode MS" pitchFamily="34" charset="-128"/>
              <a:cs typeface="Consolas" pitchFamily="49" charset="0"/>
            </a:endParaRPr>
          </a:p>
        </p:txBody>
      </p:sp>
    </p:spTree>
    <p:extLst>
      <p:ext uri="{BB962C8B-B14F-4D97-AF65-F5344CB8AC3E}">
        <p14:creationId xmlns:p14="http://schemas.microsoft.com/office/powerpoint/2010/main" val="20120543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tx1"/>
          </a:solidFill>
          <a:ln w="28575">
            <a:solidFill>
              <a:schemeClr val="bg1"/>
            </a:solidFill>
          </a:ln>
        </p:spPr>
        <p:txBody>
          <a:bodyPr>
            <a:normAutofit fontScale="90000"/>
          </a:bodyPr>
          <a:lstStyle/>
          <a:p>
            <a:r>
              <a:rPr lang="en-US" sz="6600" dirty="0" smtClean="0">
                <a:solidFill>
                  <a:schemeClr val="bg1"/>
                </a:solidFill>
              </a:rPr>
              <a:t/>
            </a:r>
            <a:br>
              <a:rPr lang="en-US" sz="6600" dirty="0" smtClean="0">
                <a:solidFill>
                  <a:schemeClr val="bg1"/>
                </a:solidFill>
              </a:rPr>
            </a:br>
            <a:r>
              <a:rPr lang="en-US" sz="6600" dirty="0" smtClean="0">
                <a:solidFill>
                  <a:schemeClr val="bg1"/>
                </a:solidFill>
              </a:rPr>
              <a:t>Transportation</a:t>
            </a:r>
            <a:br>
              <a:rPr lang="en-US" sz="6600" dirty="0" smtClean="0">
                <a:solidFill>
                  <a:schemeClr val="bg1"/>
                </a:solidFill>
              </a:rPr>
            </a:br>
            <a:r>
              <a:rPr lang="en-US" sz="3100" dirty="0" smtClean="0">
                <a:solidFill>
                  <a:srgbClr val="FFFF00"/>
                </a:solidFill>
                <a:latin typeface="Consolas" pitchFamily="49" charset="0"/>
                <a:cs typeface="Consolas" pitchFamily="49" charset="0"/>
              </a:rPr>
              <a:t>Repairs and Maintenance</a:t>
            </a:r>
            <a:r>
              <a:rPr lang="en-US" sz="6600" dirty="0" smtClean="0">
                <a:solidFill>
                  <a:schemeClr val="bg1"/>
                </a:solidFill>
              </a:rPr>
              <a:t/>
            </a:r>
            <a:br>
              <a:rPr lang="en-US" sz="6600" dirty="0" smtClean="0">
                <a:solidFill>
                  <a:schemeClr val="bg1"/>
                </a:solidFill>
              </a:rPr>
            </a:br>
            <a:endParaRPr lang="en-US" sz="4000" dirty="0">
              <a:solidFill>
                <a:srgbClr val="FF0000"/>
              </a:solidFill>
            </a:endParaRPr>
          </a:p>
        </p:txBody>
      </p:sp>
      <p:sp>
        <p:nvSpPr>
          <p:cNvPr id="3" name="Content Placeholder 2"/>
          <p:cNvSpPr>
            <a:spLocks noGrp="1"/>
          </p:cNvSpPr>
          <p:nvPr>
            <p:ph idx="1"/>
          </p:nvPr>
        </p:nvSpPr>
        <p:spPr>
          <a:xfrm>
            <a:off x="0" y="1981200"/>
            <a:ext cx="9144000" cy="48768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$150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$150 </a:t>
            </a:r>
            <a:r>
              <a:rPr lang="en-US" sz="2400" b="1" dirty="0">
                <a:solidFill>
                  <a:srgbClr val="C00000"/>
                </a:solidFill>
              </a:rPr>
              <a:t>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$200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$275 per month</a:t>
            </a:r>
          </a:p>
          <a:p>
            <a:pPr marL="0" indent="0" algn="ctr">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p>
        </p:txBody>
      </p:sp>
    </p:spTree>
    <p:extLst>
      <p:ext uri="{BB962C8B-B14F-4D97-AF65-F5344CB8AC3E}">
        <p14:creationId xmlns:p14="http://schemas.microsoft.com/office/powerpoint/2010/main" val="2519661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3352800"/>
            <a:ext cx="9118979" cy="1295400"/>
          </a:xfrm>
          <a:solidFill>
            <a:schemeClr val="tx1"/>
          </a:solidFill>
          <a:ln w="57150">
            <a:solidFill>
              <a:srgbClr val="FFFF00"/>
            </a:solidFill>
          </a:ln>
        </p:spPr>
        <p:txBody>
          <a:bodyPr>
            <a:normAutofit/>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A set of new tires on your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 car/truck can cost $500!</a:t>
            </a:r>
            <a:endParaRPr lang="en-US" sz="2800" dirty="0">
              <a:solidFill>
                <a:schemeClr val="bg1"/>
              </a:solidFill>
              <a:latin typeface="Consolas" pitchFamily="49" charset="0"/>
              <a:ea typeface="Arial Unicode MS" pitchFamily="34" charset="-128"/>
              <a:cs typeface="Consolas" pitchFamily="49" charset="0"/>
            </a:endParaRPr>
          </a:p>
        </p:txBody>
      </p:sp>
    </p:spTree>
    <p:extLst>
      <p:ext uri="{BB962C8B-B14F-4D97-AF65-F5344CB8AC3E}">
        <p14:creationId xmlns:p14="http://schemas.microsoft.com/office/powerpoint/2010/main" val="1903710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002060"/>
          </a:solidFill>
          <a:ln w="57150">
            <a:solidFill>
              <a:srgbClr val="FFFF00"/>
            </a:solidFill>
          </a:ln>
        </p:spPr>
        <p:txBody>
          <a:bodyPr>
            <a:normAutofit/>
          </a:bodyPr>
          <a:lstStyle/>
          <a:p>
            <a:r>
              <a:rPr lang="en-US" dirty="0" smtClean="0">
                <a:solidFill>
                  <a:schemeClr val="bg1"/>
                </a:solidFill>
              </a:rPr>
              <a:t>The Deal on Wheels!</a:t>
            </a:r>
            <a:br>
              <a:rPr lang="en-US" dirty="0" smtClean="0">
                <a:solidFill>
                  <a:schemeClr val="bg1"/>
                </a:solidFill>
              </a:rPr>
            </a:br>
            <a:r>
              <a:rPr lang="en-US" sz="2000" dirty="0">
                <a:solidFill>
                  <a:srgbClr val="FF0000"/>
                </a:solidFill>
              </a:rPr>
              <a:t>Please use your Spending Plan Worksheet to </a:t>
            </a:r>
            <a:br>
              <a:rPr lang="en-US" sz="2000" dirty="0">
                <a:solidFill>
                  <a:srgbClr val="FF0000"/>
                </a:solidFill>
              </a:rPr>
            </a:br>
            <a:r>
              <a:rPr lang="en-US" sz="2000" dirty="0">
                <a:solidFill>
                  <a:srgbClr val="FF0000"/>
                </a:solidFill>
              </a:rPr>
              <a:t>complete the required information below.</a:t>
            </a:r>
            <a:endParaRPr lang="en-US" sz="2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3954238"/>
              </p:ext>
            </p:extLst>
          </p:nvPr>
        </p:nvGraphicFramePr>
        <p:xfrm>
          <a:off x="-13570" y="1467588"/>
          <a:ext cx="9144000" cy="5258330"/>
        </p:xfrm>
        <a:graphic>
          <a:graphicData uri="http://schemas.openxmlformats.org/drawingml/2006/table">
            <a:tbl>
              <a:tblPr firstRow="1" firstCol="1" bandRow="1"/>
              <a:tblGrid>
                <a:gridCol w="3883143"/>
                <a:gridCol w="2860013"/>
                <a:gridCol w="2400844"/>
              </a:tblGrid>
              <a:tr h="1392263">
                <a:tc>
                  <a:txBody>
                    <a:bodyPr/>
                    <a:lstStyle/>
                    <a:p>
                      <a:pPr marL="0" marR="0">
                        <a:lnSpc>
                          <a:spcPct val="115000"/>
                        </a:lnSpc>
                        <a:spcBef>
                          <a:spcPts val="0"/>
                        </a:spcBef>
                        <a:spcAft>
                          <a:spcPts val="0"/>
                        </a:spcAft>
                      </a:pPr>
                      <a:endParaRPr lang="en-US" sz="2400" b="1" u="sng" dirty="0" smtClean="0">
                        <a:effectLst/>
                        <a:latin typeface="Calibri"/>
                        <a:ea typeface="Calibri"/>
                        <a:cs typeface="Times New Roman"/>
                      </a:endParaRPr>
                    </a:p>
                    <a:p>
                      <a:pPr marL="0" marR="0" algn="ctr">
                        <a:lnSpc>
                          <a:spcPct val="115000"/>
                        </a:lnSpc>
                        <a:spcBef>
                          <a:spcPts val="0"/>
                        </a:spcBef>
                        <a:spcAft>
                          <a:spcPts val="0"/>
                        </a:spcAft>
                      </a:pPr>
                      <a:r>
                        <a:rPr lang="en-US" sz="2400" b="1" u="sng" dirty="0" smtClean="0">
                          <a:effectLst/>
                          <a:latin typeface="Calibri"/>
                          <a:ea typeface="Calibri"/>
                          <a:cs typeface="Times New Roman"/>
                        </a:rPr>
                        <a:t>TRANSPORTATION</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You Make the Call</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Option # Selected</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You Pay the Price!</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Monthly Cost</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4088">
                <a:tc>
                  <a:txBody>
                    <a:bodyPr/>
                    <a:lstStyle/>
                    <a:p>
                      <a:pPr marL="0" marR="0">
                        <a:lnSpc>
                          <a:spcPct val="115000"/>
                        </a:lnSpc>
                        <a:spcBef>
                          <a:spcPts val="0"/>
                        </a:spcBef>
                        <a:spcAft>
                          <a:spcPts val="0"/>
                        </a:spcAft>
                      </a:pPr>
                      <a:r>
                        <a:rPr lang="en-US" sz="2400" dirty="0" smtClean="0">
                          <a:effectLst/>
                          <a:latin typeface="Calibri"/>
                          <a:ea typeface="Calibri"/>
                          <a:cs typeface="Times New Roman"/>
                        </a:rPr>
                        <a:t>Down Payment / Taxes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40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mn-lt"/>
                          <a:ea typeface="Calibri"/>
                          <a:cs typeface="Times New Roman"/>
                        </a:rPr>
                        <a:t>Loan Payment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4088">
                <a:tc>
                  <a:txBody>
                    <a:bodyPr/>
                    <a:lstStyle/>
                    <a:p>
                      <a:pPr marL="0" marR="0">
                        <a:lnSpc>
                          <a:spcPct val="115000"/>
                        </a:lnSpc>
                        <a:spcBef>
                          <a:spcPts val="0"/>
                        </a:spcBef>
                        <a:spcAft>
                          <a:spcPts val="0"/>
                        </a:spcAft>
                      </a:pPr>
                      <a:r>
                        <a:rPr lang="en-US" sz="2400" dirty="0" smtClean="0">
                          <a:effectLst/>
                          <a:latin typeface="Calibri"/>
                          <a:ea typeface="Calibri"/>
                          <a:cs typeface="Times New Roman"/>
                        </a:rPr>
                        <a:t>Insurance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8485">
                <a:tc>
                  <a:txBody>
                    <a:bodyPr/>
                    <a:lstStyle/>
                    <a:p>
                      <a:pPr marL="0" marR="0">
                        <a:lnSpc>
                          <a:spcPct val="115000"/>
                        </a:lnSpc>
                        <a:spcBef>
                          <a:spcPts val="0"/>
                        </a:spcBef>
                        <a:spcAft>
                          <a:spcPts val="0"/>
                        </a:spcAft>
                      </a:pPr>
                      <a:r>
                        <a:rPr lang="en-US" sz="2400" dirty="0" smtClean="0">
                          <a:effectLst/>
                          <a:latin typeface="Calibri"/>
                          <a:ea typeface="Calibri"/>
                          <a:cs typeface="Times New Roman"/>
                        </a:rPr>
                        <a:t>Gas / Oil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4088">
                <a:tc>
                  <a:txBody>
                    <a:bodyPr/>
                    <a:lstStyle/>
                    <a:p>
                      <a:pPr marL="0" marR="0">
                        <a:lnSpc>
                          <a:spcPct val="115000"/>
                        </a:lnSpc>
                        <a:spcBef>
                          <a:spcPts val="0"/>
                        </a:spcBef>
                        <a:spcAft>
                          <a:spcPts val="0"/>
                        </a:spcAft>
                      </a:pPr>
                      <a:r>
                        <a:rPr lang="en-US" sz="2400" dirty="0" smtClean="0">
                          <a:effectLst/>
                          <a:latin typeface="Calibri"/>
                          <a:ea typeface="Calibri"/>
                          <a:cs typeface="Times New Roman"/>
                        </a:rPr>
                        <a:t>Repairs</a:t>
                      </a:r>
                      <a:r>
                        <a:rPr lang="en-US" sz="2400" baseline="0" dirty="0" smtClean="0">
                          <a:effectLst/>
                          <a:latin typeface="Calibri"/>
                          <a:ea typeface="Calibri"/>
                          <a:cs typeface="Times New Roman"/>
                        </a:rPr>
                        <a:t> / Maintenance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3055">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8175">
                <a:tc>
                  <a:txBody>
                    <a:bodyPr/>
                    <a:lstStyle/>
                    <a:p>
                      <a:pPr marL="0" marR="0" algn="ctr">
                        <a:lnSpc>
                          <a:spcPct val="115000"/>
                        </a:lnSpc>
                        <a:spcBef>
                          <a:spcPts val="0"/>
                        </a:spcBef>
                        <a:spcAft>
                          <a:spcPts val="0"/>
                        </a:spcAft>
                      </a:pPr>
                      <a:r>
                        <a:rPr lang="en-US" sz="2400" b="1" dirty="0" smtClean="0">
                          <a:effectLst/>
                          <a:latin typeface="Calibri"/>
                          <a:ea typeface="Calibri"/>
                          <a:cs typeface="Times New Roman"/>
                        </a:rPr>
                        <a:t>Total </a:t>
                      </a:r>
                      <a:r>
                        <a:rPr lang="en-US" sz="2400" b="1" dirty="0">
                          <a:effectLst/>
                          <a:latin typeface="Calibri"/>
                          <a:ea typeface="Calibri"/>
                          <a:cs typeface="Times New Roman"/>
                        </a:rPr>
                        <a:t>for </a:t>
                      </a: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Transportation</a:t>
                      </a:r>
                      <a:endParaRPr lang="en-US"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endParaRPr lang="en-US" sz="2400" dirty="0" smtClean="0">
                        <a:effectLst/>
                        <a:latin typeface="Calibri"/>
                        <a:ea typeface="Calibri"/>
                        <a:cs typeface="Times New Roman"/>
                      </a:endParaRPr>
                    </a:p>
                    <a:p>
                      <a:pPr marL="0" marR="0">
                        <a:lnSpc>
                          <a:spcPct val="115000"/>
                        </a:lnSpc>
                        <a:spcBef>
                          <a:spcPts val="0"/>
                        </a:spcBef>
                        <a:spcAft>
                          <a:spcPts val="0"/>
                        </a:spcAft>
                      </a:pPr>
                      <a:r>
                        <a:rPr lang="en-US" sz="2400" b="1" dirty="0" smtClean="0">
                          <a:effectLst/>
                          <a:latin typeface="Calibri"/>
                          <a:ea typeface="Calibri"/>
                          <a:cs typeface="Times New Roman"/>
                        </a:rPr>
                        <a:t>$</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830314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w="57150">
            <a:solidFill>
              <a:schemeClr val="tx1"/>
            </a:solidFill>
          </a:ln>
        </p:spPr>
        <p:txBody>
          <a:bodyPr>
            <a:normAutofit/>
          </a:bodyPr>
          <a:lstStyle/>
          <a:p>
            <a:pPr marL="0" indent="0">
              <a:buNone/>
            </a:pPr>
            <a:r>
              <a:rPr lang="en-US" sz="4400" dirty="0" smtClean="0"/>
              <a:t>  </a:t>
            </a:r>
          </a:p>
          <a:p>
            <a:pPr marL="0" indent="0">
              <a:buNone/>
            </a:pPr>
            <a:r>
              <a:rPr lang="en-US" sz="4400" dirty="0" smtClean="0"/>
              <a:t>     </a:t>
            </a:r>
            <a:r>
              <a:rPr lang="en-US" sz="4400" dirty="0" smtClean="0">
                <a:solidFill>
                  <a:srgbClr val="FFFF00"/>
                </a:solidFill>
              </a:rPr>
              <a:t>and more</a:t>
            </a:r>
            <a:endParaRPr lang="en-US" sz="4400" dirty="0">
              <a:solidFill>
                <a:srgbClr val="FFFF00"/>
              </a:solidFill>
            </a:endParaRPr>
          </a:p>
          <a:p>
            <a:pPr marL="0" indent="0">
              <a:buNone/>
            </a:pPr>
            <a:r>
              <a:rPr lang="en-US" sz="4800" dirty="0" smtClean="0">
                <a:solidFill>
                  <a:srgbClr val="FFFF00"/>
                </a:solidFill>
              </a:rPr>
              <a:t>           choices…</a:t>
            </a:r>
            <a:endParaRPr lang="en-US" sz="4800" dirty="0">
              <a:solidFill>
                <a:srgbClr val="FFFF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
            <a:ext cx="4477871" cy="2821059"/>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4095750" cy="2857500"/>
          </a:xfrm>
          <a:prstGeom prst="rect">
            <a:avLst/>
          </a:prstGeom>
          <a:noFill/>
          <a:ln>
            <a:noFill/>
          </a:ln>
          <a:effectLst>
            <a:glow rad="1016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969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534400" cy="2209800"/>
          </a:xfrm>
          <a:solidFill>
            <a:schemeClr val="bg1">
              <a:lumMod val="75000"/>
              <a:lumOff val="25000"/>
            </a:schemeClr>
          </a:solidFill>
          <a:ln w="38100">
            <a:solidFill>
              <a:srgbClr val="FFFF00"/>
            </a:solidFill>
          </a:ln>
        </p:spPr>
        <p:txBody>
          <a:bodyPr>
            <a:normAutofit/>
          </a:bodyPr>
          <a:lstStyle/>
          <a:p>
            <a:pPr marL="0" indent="0">
              <a:buNone/>
            </a:pPr>
            <a:endParaRPr lang="en-US" sz="3600" dirty="0" smtClean="0">
              <a:solidFill>
                <a:srgbClr val="FF0000"/>
              </a:solidFill>
              <a:latin typeface="Bell MT" pitchFamily="18" charset="0"/>
            </a:endParaRPr>
          </a:p>
          <a:p>
            <a:pPr marL="0" indent="0">
              <a:buNone/>
            </a:pPr>
            <a:r>
              <a:rPr lang="en-US" sz="3600" dirty="0">
                <a:solidFill>
                  <a:srgbClr val="FF0000"/>
                </a:solidFill>
                <a:latin typeface="Bell MT" pitchFamily="18" charset="0"/>
              </a:rPr>
              <a:t> </a:t>
            </a:r>
            <a:r>
              <a:rPr lang="en-US" sz="3600" dirty="0" smtClean="0">
                <a:solidFill>
                  <a:srgbClr val="FF0000"/>
                </a:solidFill>
                <a:latin typeface="Bell MT" pitchFamily="18" charset="0"/>
              </a:rPr>
              <a:t>  </a:t>
            </a:r>
            <a:r>
              <a:rPr lang="en-US" sz="3600" b="1" dirty="0" smtClean="0">
                <a:latin typeface="Bell MT" pitchFamily="18" charset="0"/>
              </a:rPr>
              <a:t>Daily Expenses: </a:t>
            </a:r>
            <a:r>
              <a:rPr lang="en-US" sz="3600" b="1" dirty="0" smtClean="0">
                <a:solidFill>
                  <a:schemeClr val="bg1"/>
                </a:solidFill>
                <a:latin typeface="Bell MT" pitchFamily="18" charset="0"/>
              </a:rPr>
              <a:t>the daily cost of living</a:t>
            </a:r>
            <a:endParaRPr lang="en-US" sz="3600" b="1" dirty="0">
              <a:solidFill>
                <a:schemeClr val="bg1"/>
              </a:solidFill>
              <a:latin typeface="Bell MT" pitchFamily="18" charset="0"/>
            </a:endParaRPr>
          </a:p>
        </p:txBody>
      </p:sp>
    </p:spTree>
    <p:extLst>
      <p:ext uri="{BB962C8B-B14F-4D97-AF65-F5344CB8AC3E}">
        <p14:creationId xmlns:p14="http://schemas.microsoft.com/office/powerpoint/2010/main" val="33217076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800600"/>
          </a:xfrm>
          <a:solidFill>
            <a:schemeClr val="bg1"/>
          </a:solidFill>
          <a:ln w="38100">
            <a:solidFill>
              <a:srgbClr val="CC0000"/>
            </a:solidFill>
          </a:ln>
        </p:spPr>
        <p:txBody>
          <a:bodyPr>
            <a:noAutofit/>
          </a:bodyPr>
          <a:lstStyle/>
          <a:p>
            <a:pPr marL="0" indent="0">
              <a:buNone/>
            </a:pPr>
            <a:endParaRPr lang="en-US" sz="8000" b="1" dirty="0" smtClean="0">
              <a:solidFill>
                <a:srgbClr val="C00000"/>
              </a:solidFill>
              <a:latin typeface="Courier New" pitchFamily="49" charset="0"/>
              <a:cs typeface="Courier New" pitchFamily="49" charset="0"/>
            </a:endParaRPr>
          </a:p>
          <a:p>
            <a:pPr marL="0" indent="0">
              <a:buNone/>
            </a:pPr>
            <a:r>
              <a:rPr lang="en-US" sz="8000" b="1" dirty="0" smtClean="0">
                <a:solidFill>
                  <a:srgbClr val="C00000"/>
                </a:solidFill>
                <a:latin typeface="Courier New" pitchFamily="49" charset="0"/>
                <a:cs typeface="Courier New" pitchFamily="49" charset="0"/>
              </a:rPr>
              <a:t>Inherit </a:t>
            </a:r>
          </a:p>
          <a:p>
            <a:pPr marL="0" indent="0">
              <a:buNone/>
            </a:pPr>
            <a:r>
              <a:rPr lang="en-US" sz="8000" b="1" dirty="0" smtClean="0">
                <a:solidFill>
                  <a:srgbClr val="C00000"/>
                </a:solidFill>
                <a:latin typeface="Courier New" pitchFamily="49" charset="0"/>
                <a:cs typeface="Courier New" pitchFamily="49" charset="0"/>
              </a:rPr>
              <a:t>  It!</a:t>
            </a:r>
          </a:p>
          <a:p>
            <a:pPr marL="0" indent="0" algn="ctr">
              <a:buNone/>
            </a:pPr>
            <a:endParaRPr lang="en-US" sz="8000" b="1" dirty="0">
              <a:solidFill>
                <a:srgbClr val="C00000"/>
              </a:solidFill>
              <a:latin typeface="Courier New" pitchFamily="49" charset="0"/>
              <a:cs typeface="Courier New" pitchFamily="49" charset="0"/>
            </a:endParaRPr>
          </a:p>
          <a:p>
            <a:pPr marL="0" indent="0" algn="ctr">
              <a:buNone/>
            </a:pPr>
            <a:r>
              <a:rPr lang="en-US" sz="9600" b="1" dirty="0" smtClean="0">
                <a:solidFill>
                  <a:srgbClr val="C00000"/>
                </a:solidFill>
                <a:latin typeface="Courier New" pitchFamily="49" charset="0"/>
                <a:cs typeface="Courier New" pitchFamily="49" charset="0"/>
              </a:rPr>
              <a:t> </a:t>
            </a:r>
            <a:endParaRPr lang="en-US" sz="9600" b="1" dirty="0">
              <a:latin typeface="Courier New" pitchFamily="49" charset="0"/>
              <a:cs typeface="Courier New" pitchFamily="49"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75522"/>
            <a:ext cx="3810000" cy="443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3825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noAutofit/>
          </a:bodyPr>
          <a:lstStyle/>
          <a:p>
            <a:r>
              <a:rPr lang="en-US" sz="7200" dirty="0" smtClean="0">
                <a:solidFill>
                  <a:srgbClr val="FFFF00"/>
                </a:solidFill>
              </a:rPr>
              <a:t>Day to Day</a:t>
            </a:r>
            <a:endParaRPr lang="en-US" sz="72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0880924"/>
              </p:ext>
            </p:extLst>
          </p:nvPr>
        </p:nvGraphicFramePr>
        <p:xfrm>
          <a:off x="0" y="2209800"/>
          <a:ext cx="90678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0872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Day to Day</a:t>
            </a:r>
            <a:br>
              <a:rPr lang="en-US" sz="6600" dirty="0" smtClean="0">
                <a:solidFill>
                  <a:schemeClr val="bg1"/>
                </a:solidFill>
              </a:rPr>
            </a:br>
            <a:r>
              <a:rPr lang="en-US" sz="3100" dirty="0" smtClean="0">
                <a:solidFill>
                  <a:srgbClr val="FFFF00"/>
                </a:solidFill>
              </a:rPr>
              <a:t>Groceries / Dining Out</a:t>
            </a:r>
            <a:r>
              <a:rPr lang="en-US" sz="6600" dirty="0" smtClean="0">
                <a:solidFill>
                  <a:schemeClr val="bg1"/>
                </a:solidFill>
              </a:rPr>
              <a:t/>
            </a:r>
            <a:br>
              <a:rPr lang="en-US" sz="6600" dirty="0" smtClean="0">
                <a:solidFill>
                  <a:schemeClr val="bg1"/>
                </a:solidFill>
              </a:rPr>
            </a:br>
            <a:endParaRPr lang="en-US" sz="4000" dirty="0">
              <a:solidFill>
                <a:srgbClr val="FF0000"/>
              </a:solidFill>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$300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$350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$450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$550 per month</a:t>
            </a:r>
          </a:p>
          <a:p>
            <a:pPr marL="0" indent="0" algn="ctr">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2814017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25021" y="2590800"/>
            <a:ext cx="9118979" cy="1752600"/>
          </a:xfrm>
          <a:solidFill>
            <a:schemeClr val="tx1"/>
          </a:solidFill>
          <a:ln w="57150">
            <a:solidFill>
              <a:srgbClr val="FFFF00"/>
            </a:solidFill>
          </a:ln>
        </p:spPr>
        <p:txBody>
          <a:bodyPr>
            <a:normAutofit/>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Gallon of Milk - $3.45</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Laundry Detergent - $10.67</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Gallon of Ice Cream - $5.28</a:t>
            </a:r>
          </a:p>
          <a:p>
            <a:pPr marL="0" indent="0" algn="ctr">
              <a:buNone/>
            </a:pPr>
            <a:endParaRPr lang="en-US" sz="2800" b="1" dirty="0" smtClean="0">
              <a:solidFill>
                <a:schemeClr val="bg1"/>
              </a:solidFill>
              <a:latin typeface="Arial Unicode MS" pitchFamily="34" charset="-128"/>
              <a:ea typeface="Arial Unicode MS" pitchFamily="34" charset="-128"/>
              <a:cs typeface="Arial Unicode MS" pitchFamily="34" charset="-128"/>
            </a:endParaRPr>
          </a:p>
          <a:p>
            <a:pPr marL="0" indent="0" algn="ctr">
              <a:buNone/>
            </a:pPr>
            <a:endParaRPr lang="en-US" sz="2800" b="1" dirty="0">
              <a:solidFill>
                <a:schemeClr val="bg1"/>
              </a:solidFill>
              <a:latin typeface="Arial Unicode MS" pitchFamily="34" charset="-128"/>
              <a:ea typeface="Arial Unicode MS" pitchFamily="34" charset="-128"/>
              <a:cs typeface="Arial Unicode MS" pitchFamily="34" charset="-128"/>
            </a:endParaRPr>
          </a:p>
        </p:txBody>
      </p:sp>
      <p:pic>
        <p:nvPicPr>
          <p:cNvPr id="2050" name="Picture 2" descr="C:\Documents and Settings\Chad Foster\My Documents\My Pictures\grocerie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724400"/>
            <a:ext cx="28956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730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Day to Day</a:t>
            </a:r>
            <a:br>
              <a:rPr lang="en-US" sz="6600" dirty="0" smtClean="0">
                <a:solidFill>
                  <a:schemeClr val="bg1"/>
                </a:solidFill>
              </a:rPr>
            </a:br>
            <a:r>
              <a:rPr lang="en-US" sz="3100" dirty="0" smtClean="0">
                <a:solidFill>
                  <a:srgbClr val="FFFF00"/>
                </a:solidFill>
              </a:rPr>
              <a:t>Insurance (health, life, disability)</a:t>
            </a:r>
            <a:br>
              <a:rPr lang="en-US" sz="3100" dirty="0" smtClean="0">
                <a:solidFill>
                  <a:srgbClr val="FFFF00"/>
                </a:solidFill>
              </a:rPr>
            </a:br>
            <a:endParaRPr lang="en-US" sz="3100" dirty="0">
              <a:solidFill>
                <a:srgbClr val="FFFF00"/>
              </a:solidFill>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$275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$275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$375 per month</a:t>
            </a:r>
          </a:p>
          <a:p>
            <a:pPr marL="0" indent="0" algn="ctr">
              <a:buNone/>
            </a:pPr>
            <a:endParaRPr lang="en-US" sz="2400" b="1" dirty="0" smtClean="0">
              <a:solidFill>
                <a:srgbClr val="C00000"/>
              </a:solidFill>
            </a:endParaRPr>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lgn="ctr">
              <a:buNone/>
            </a:pPr>
            <a:endParaRPr lang="en-US" sz="2400" b="1" dirty="0" smtClean="0">
              <a:solidFill>
                <a:srgbClr val="C00000"/>
              </a:solidFill>
            </a:endParaRPr>
          </a:p>
        </p:txBody>
      </p:sp>
    </p:spTree>
    <p:extLst>
      <p:ext uri="{BB962C8B-B14F-4D97-AF65-F5344CB8AC3E}">
        <p14:creationId xmlns:p14="http://schemas.microsoft.com/office/powerpoint/2010/main" val="21665783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0" y="2362200"/>
            <a:ext cx="9118979" cy="1905000"/>
          </a:xfrm>
          <a:solidFill>
            <a:schemeClr val="tx1"/>
          </a:solidFill>
          <a:ln w="57150">
            <a:solidFill>
              <a:srgbClr val="FFFF00"/>
            </a:solidFill>
          </a:ln>
        </p:spPr>
        <p:txBody>
          <a:bodyPr>
            <a:normAutofit fontScale="77500" lnSpcReduction="20000"/>
          </a:bodyPr>
          <a:lstStyle/>
          <a:p>
            <a:pPr marL="0" indent="0" algn="ctr">
              <a:buNone/>
            </a:pPr>
            <a:endParaRPr lang="en-US" sz="2800" dirty="0" smtClean="0">
              <a:solidFill>
                <a:schemeClr val="bg1"/>
              </a:solidFill>
              <a:latin typeface="Consolas" pitchFamily="49" charset="0"/>
              <a:ea typeface="Arial Unicode MS" pitchFamily="34" charset="-128"/>
              <a:cs typeface="Consolas" pitchFamily="49" charset="0"/>
            </a:endParaRP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If you get sick or injured and can’t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work you still have to pay your rent, car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note, student loans, etc. If you don’t pay, you </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could go bankrupt… unless you have </a:t>
            </a:r>
            <a:r>
              <a:rPr lang="en-US" sz="2800" dirty="0" smtClean="0">
                <a:solidFill>
                  <a:srgbClr val="FF0000"/>
                </a:solidFill>
                <a:latin typeface="Consolas" pitchFamily="49" charset="0"/>
                <a:ea typeface="Arial Unicode MS" pitchFamily="34" charset="-128"/>
                <a:cs typeface="Consolas" pitchFamily="49" charset="0"/>
              </a:rPr>
              <a:t>disability</a:t>
            </a:r>
            <a:r>
              <a:rPr lang="en-US" sz="2800" dirty="0" smtClean="0">
                <a:solidFill>
                  <a:schemeClr val="bg1"/>
                </a:solidFill>
                <a:latin typeface="Consolas" pitchFamily="49" charset="0"/>
                <a:ea typeface="Arial Unicode MS" pitchFamily="34" charset="-128"/>
                <a:cs typeface="Consolas" pitchFamily="49" charset="0"/>
              </a:rPr>
              <a:t> </a:t>
            </a:r>
            <a:r>
              <a:rPr lang="en-US" sz="2800" dirty="0" smtClean="0">
                <a:solidFill>
                  <a:srgbClr val="FF0000"/>
                </a:solidFill>
                <a:latin typeface="Consolas" pitchFamily="49" charset="0"/>
                <a:ea typeface="Arial Unicode MS" pitchFamily="34" charset="-128"/>
                <a:cs typeface="Consolas" pitchFamily="49" charset="0"/>
              </a:rPr>
              <a:t>insurance</a:t>
            </a:r>
            <a:r>
              <a:rPr lang="en-US" sz="2800" dirty="0" smtClean="0">
                <a:solidFill>
                  <a:schemeClr val="bg1"/>
                </a:solidFill>
                <a:latin typeface="Consolas" pitchFamily="49" charset="0"/>
                <a:ea typeface="Arial Unicode MS" pitchFamily="34" charset="-128"/>
                <a:cs typeface="Consolas" pitchFamily="49" charset="0"/>
              </a:rPr>
              <a:t>.</a:t>
            </a:r>
          </a:p>
          <a:p>
            <a:pPr marL="0" indent="0" algn="ctr">
              <a:buNone/>
            </a:pPr>
            <a:endParaRPr lang="en-US" sz="2800" b="1" dirty="0" smtClean="0">
              <a:solidFill>
                <a:schemeClr val="bg1"/>
              </a:solidFill>
              <a:latin typeface="Arial Unicode MS" pitchFamily="34" charset="-128"/>
              <a:ea typeface="Arial Unicode MS" pitchFamily="34" charset="-128"/>
              <a:cs typeface="Arial Unicode MS" pitchFamily="34" charset="-128"/>
            </a:endParaRPr>
          </a:p>
          <a:p>
            <a:pPr marL="0" indent="0" algn="ctr">
              <a:buNone/>
            </a:pPr>
            <a:endParaRPr lang="en-US" sz="2800" b="1" dirty="0">
              <a:solidFill>
                <a:schemeClr val="bg1"/>
              </a:solidFill>
              <a:latin typeface="Arial Unicode MS" pitchFamily="34" charset="-128"/>
              <a:ea typeface="Arial Unicode MS" pitchFamily="34" charset="-128"/>
              <a:cs typeface="Arial Unicode MS" pitchFamily="34" charset="-128"/>
            </a:endParaRPr>
          </a:p>
        </p:txBody>
      </p:sp>
      <p:pic>
        <p:nvPicPr>
          <p:cNvPr id="1026" name="Picture 2" descr="C:\Documents and Settings\Chad Foster\My Documents\My Pictures\disability insuranc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72000"/>
            <a:ext cx="281940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991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Day to Day</a:t>
            </a:r>
            <a:br>
              <a:rPr lang="en-US" sz="6600" dirty="0" smtClean="0">
                <a:solidFill>
                  <a:schemeClr val="bg1"/>
                </a:solidFill>
              </a:rPr>
            </a:br>
            <a:r>
              <a:rPr lang="en-US" sz="2700" dirty="0" smtClean="0">
                <a:solidFill>
                  <a:srgbClr val="FFFF00"/>
                </a:solidFill>
                <a:latin typeface="Consolas" pitchFamily="49" charset="0"/>
                <a:cs typeface="Consolas" pitchFamily="49" charset="0"/>
              </a:rPr>
              <a:t>Clothing and Personal Care (make-up, haircut, etc.)</a:t>
            </a:r>
            <a:br>
              <a:rPr lang="en-US" sz="2700" dirty="0" smtClean="0">
                <a:solidFill>
                  <a:srgbClr val="FFFF00"/>
                </a:solidFill>
                <a:latin typeface="Consolas" pitchFamily="49" charset="0"/>
                <a:cs typeface="Consolas" pitchFamily="49" charset="0"/>
              </a:rPr>
            </a:br>
            <a:endParaRPr lang="en-US" sz="2700" dirty="0">
              <a:solidFill>
                <a:srgbClr val="FFFF00"/>
              </a:solidFill>
              <a:latin typeface="Consolas" pitchFamily="49" charset="0"/>
              <a:cs typeface="Consolas" pitchFamily="49" charset="0"/>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$185 per month</a:t>
            </a:r>
          </a:p>
          <a:p>
            <a:pPr marL="0" indent="0" algn="ctr">
              <a:buNone/>
            </a:pPr>
            <a:endParaRPr lang="en-US" sz="2400" b="1" dirty="0" smtClean="0"/>
          </a:p>
          <a:p>
            <a:pPr marL="0" indent="0" algn="ctr">
              <a:buNone/>
            </a:pPr>
            <a:r>
              <a:rPr lang="en-US" sz="2400" b="1" dirty="0"/>
              <a:t>Option </a:t>
            </a:r>
            <a:r>
              <a:rPr lang="en-US" sz="2400" b="1" dirty="0" smtClean="0"/>
              <a:t>2 – </a:t>
            </a:r>
            <a:r>
              <a:rPr lang="en-US" sz="2400" b="1" dirty="0" smtClean="0">
                <a:solidFill>
                  <a:srgbClr val="C00000"/>
                </a:solidFill>
              </a:rPr>
              <a:t>Cost</a:t>
            </a:r>
            <a:r>
              <a:rPr lang="en-US" sz="2400" b="1" dirty="0">
                <a:solidFill>
                  <a:srgbClr val="C00000"/>
                </a:solidFill>
              </a:rPr>
              <a:t>: $185 per month</a:t>
            </a:r>
          </a:p>
          <a:p>
            <a:pPr marL="0" indent="0" algn="ctr">
              <a:buNone/>
            </a:pPr>
            <a:endParaRPr lang="en-US" sz="2400" b="1" dirty="0"/>
          </a:p>
          <a:p>
            <a:pPr marL="0" indent="0" algn="ctr">
              <a:buNone/>
            </a:pPr>
            <a:r>
              <a:rPr lang="en-US" sz="2400" b="1" dirty="0" smtClean="0"/>
              <a:t>Option 3</a:t>
            </a:r>
            <a:r>
              <a:rPr lang="en-US" sz="2400" dirty="0" smtClean="0"/>
              <a:t> – </a:t>
            </a:r>
            <a:r>
              <a:rPr lang="en-US" sz="2400" b="1" dirty="0" smtClean="0"/>
              <a:t>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$235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$285 per month</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solidFill>
                <a:schemeClr val="tx1">
                  <a:lumMod val="85000"/>
                  <a:lumOff val="15000"/>
                </a:schemeClr>
              </a:solidFill>
            </a:endParaRPr>
          </a:p>
        </p:txBody>
      </p:sp>
    </p:spTree>
    <p:extLst>
      <p:ext uri="{BB962C8B-B14F-4D97-AF65-F5344CB8AC3E}">
        <p14:creationId xmlns:p14="http://schemas.microsoft.com/office/powerpoint/2010/main" val="38228730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a:solidFill>
            <a:srgbClr val="A20D02"/>
          </a:solidFill>
          <a:ln w="57150">
            <a:solidFill>
              <a:schemeClr val="tx1"/>
            </a:solidFill>
          </a:ln>
        </p:spPr>
        <p:txBody>
          <a:bodyPr/>
          <a:lstStyle/>
          <a:p>
            <a:r>
              <a:rPr lang="en-US" i="1" dirty="0" smtClean="0">
                <a:solidFill>
                  <a:srgbClr val="FFFF00"/>
                </a:solidFill>
              </a:rPr>
              <a:t>Did You Know??</a:t>
            </a:r>
            <a:endParaRPr lang="en-US" i="1" dirty="0">
              <a:solidFill>
                <a:srgbClr val="FFFF00"/>
              </a:solidFill>
            </a:endParaRPr>
          </a:p>
        </p:txBody>
      </p:sp>
      <p:sp>
        <p:nvSpPr>
          <p:cNvPr id="3" name="Content Placeholder 2"/>
          <p:cNvSpPr>
            <a:spLocks noGrp="1"/>
          </p:cNvSpPr>
          <p:nvPr>
            <p:ph idx="1"/>
          </p:nvPr>
        </p:nvSpPr>
        <p:spPr>
          <a:xfrm>
            <a:off x="0" y="2590800"/>
            <a:ext cx="9118979" cy="1219200"/>
          </a:xfrm>
          <a:solidFill>
            <a:schemeClr val="tx1"/>
          </a:solidFill>
          <a:ln w="57150">
            <a:solidFill>
              <a:srgbClr val="FFFF00"/>
            </a:solidFill>
          </a:ln>
        </p:spPr>
        <p:txBody>
          <a:bodyPr>
            <a:normAutofit/>
          </a:bodyPr>
          <a:lstStyle/>
          <a:p>
            <a:pPr marL="0" indent="0" algn="ctr">
              <a:buNone/>
            </a:pPr>
            <a:r>
              <a:rPr lang="en-US" sz="2800" dirty="0" smtClean="0">
                <a:solidFill>
                  <a:schemeClr val="bg1"/>
                </a:solidFill>
                <a:latin typeface="Consolas" pitchFamily="49" charset="0"/>
                <a:ea typeface="Arial Unicode MS" pitchFamily="34" charset="-128"/>
                <a:cs typeface="Consolas" pitchFamily="49" charset="0"/>
              </a:rPr>
              <a:t>Men’s Haircut - $18</a:t>
            </a:r>
          </a:p>
          <a:p>
            <a:pPr marL="0" indent="0" algn="ctr">
              <a:buNone/>
            </a:pPr>
            <a:r>
              <a:rPr lang="en-US" sz="2800" dirty="0" smtClean="0">
                <a:solidFill>
                  <a:schemeClr val="bg1"/>
                </a:solidFill>
                <a:latin typeface="Consolas" pitchFamily="49" charset="0"/>
                <a:ea typeface="Arial Unicode MS" pitchFamily="34" charset="-128"/>
                <a:cs typeface="Consolas" pitchFamily="49" charset="0"/>
              </a:rPr>
              <a:t>Women’s Cut and Color - $85</a:t>
            </a:r>
          </a:p>
          <a:p>
            <a:pPr marL="0" indent="0" algn="ctr">
              <a:buNone/>
            </a:pPr>
            <a:endParaRPr lang="en-US" sz="2800" b="1" dirty="0">
              <a:solidFill>
                <a:schemeClr val="bg1"/>
              </a:solidFill>
              <a:latin typeface="Consolas" pitchFamily="49" charset="0"/>
              <a:ea typeface="Arial Unicode MS" pitchFamily="34" charset="-128"/>
              <a:cs typeface="Consolas" pitchFamily="49" charset="0"/>
            </a:endParaRPr>
          </a:p>
        </p:txBody>
      </p:sp>
      <p:pic>
        <p:nvPicPr>
          <p:cNvPr id="2050" name="Picture 2" descr="C:\Documents and Settings\Chad Foster\My Documents\My Pictures\hairc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284260"/>
            <a:ext cx="25146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1035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a:solidFill>
            <a:schemeClr val="tx1"/>
          </a:solidFill>
          <a:ln w="28575">
            <a:solidFill>
              <a:schemeClr val="bg1"/>
            </a:solidFill>
          </a:ln>
        </p:spPr>
        <p:txBody>
          <a:bodyPr>
            <a:normAutofit fontScale="90000"/>
          </a:bodyPr>
          <a:lstStyle/>
          <a:p>
            <a:r>
              <a:rPr lang="en-US" sz="6600" dirty="0" smtClean="0">
                <a:solidFill>
                  <a:schemeClr val="bg1"/>
                </a:solidFill>
              </a:rPr>
              <a:t>Day to Day</a:t>
            </a:r>
            <a:br>
              <a:rPr lang="en-US" sz="6600" dirty="0" smtClean="0">
                <a:solidFill>
                  <a:schemeClr val="bg1"/>
                </a:solidFill>
              </a:rPr>
            </a:br>
            <a:r>
              <a:rPr lang="en-US" sz="2700" dirty="0" smtClean="0">
                <a:solidFill>
                  <a:srgbClr val="FFFF00"/>
                </a:solidFill>
                <a:latin typeface="Consolas" pitchFamily="49" charset="0"/>
                <a:cs typeface="Consolas" pitchFamily="49" charset="0"/>
              </a:rPr>
              <a:t>Medical Bills / Prescriptions</a:t>
            </a:r>
            <a:r>
              <a:rPr lang="en-US" sz="3100" dirty="0" smtClean="0">
                <a:solidFill>
                  <a:schemeClr val="bg1"/>
                </a:solidFill>
              </a:rPr>
              <a:t/>
            </a:r>
            <a:br>
              <a:rPr lang="en-US" sz="3100" dirty="0" smtClean="0">
                <a:solidFill>
                  <a:schemeClr val="bg1"/>
                </a:solidFill>
              </a:rPr>
            </a:br>
            <a:endParaRPr lang="en-US" sz="3100" dirty="0">
              <a:solidFill>
                <a:srgbClr val="FF0000"/>
              </a:solidFill>
            </a:endParaRPr>
          </a:p>
        </p:txBody>
      </p:sp>
      <p:sp>
        <p:nvSpPr>
          <p:cNvPr id="3" name="Content Placeholder 2"/>
          <p:cNvSpPr>
            <a:spLocks noGrp="1"/>
          </p:cNvSpPr>
          <p:nvPr>
            <p:ph idx="1"/>
          </p:nvPr>
        </p:nvSpPr>
        <p:spPr>
          <a:xfrm>
            <a:off x="0" y="1752600"/>
            <a:ext cx="9144000" cy="5105400"/>
          </a:xfrm>
          <a:solidFill>
            <a:schemeClr val="tx2">
              <a:lumMod val="40000"/>
              <a:lumOff val="60000"/>
            </a:schemeClr>
          </a:solidFill>
          <a:ln w="38100">
            <a:solidFill>
              <a:schemeClr val="bg1"/>
            </a:solidFill>
          </a:ln>
        </p:spPr>
        <p:txBody>
          <a:bodyPr>
            <a:normAutofit/>
          </a:bodyPr>
          <a:lstStyle/>
          <a:p>
            <a:pPr marL="0" indent="0">
              <a:buNone/>
            </a:pPr>
            <a:endParaRPr lang="en-US" sz="2400" b="1" dirty="0" smtClean="0"/>
          </a:p>
          <a:p>
            <a:pPr marL="0" indent="0" algn="ctr">
              <a:buNone/>
            </a:pPr>
            <a:r>
              <a:rPr lang="en-US" sz="2400" b="1" dirty="0" smtClean="0"/>
              <a:t>Option 1 – </a:t>
            </a:r>
            <a:r>
              <a:rPr lang="en-US" sz="2400" b="1" dirty="0" smtClean="0">
                <a:solidFill>
                  <a:srgbClr val="C00000"/>
                </a:solidFill>
              </a:rPr>
              <a:t>Cost: $75 per month</a:t>
            </a:r>
          </a:p>
          <a:p>
            <a:pPr marL="0" indent="0" algn="ctr">
              <a:buNone/>
            </a:pPr>
            <a:endParaRPr lang="en-US" sz="2400" b="1" dirty="0" smtClean="0"/>
          </a:p>
          <a:p>
            <a:pPr marL="0" indent="0" algn="ctr">
              <a:buNone/>
            </a:pPr>
            <a:r>
              <a:rPr lang="en-US" sz="2400" b="1" dirty="0"/>
              <a:t>Option </a:t>
            </a:r>
            <a:r>
              <a:rPr lang="en-US" sz="2400" b="1" dirty="0" smtClean="0"/>
              <a:t>2 </a:t>
            </a:r>
            <a:r>
              <a:rPr lang="en-US" sz="2400" b="1" dirty="0"/>
              <a:t>– </a:t>
            </a:r>
            <a:r>
              <a:rPr lang="en-US" sz="2400" b="1" dirty="0" smtClean="0">
                <a:solidFill>
                  <a:srgbClr val="C00000"/>
                </a:solidFill>
              </a:rPr>
              <a:t>Cost</a:t>
            </a:r>
            <a:r>
              <a:rPr lang="en-US" sz="2400" b="1" dirty="0">
                <a:solidFill>
                  <a:srgbClr val="C00000"/>
                </a:solidFill>
              </a:rPr>
              <a:t>: $75 per month</a:t>
            </a:r>
          </a:p>
          <a:p>
            <a:pPr marL="0" indent="0" algn="ctr">
              <a:buNone/>
            </a:pPr>
            <a:endParaRPr lang="en-US" sz="2400" b="1" dirty="0"/>
          </a:p>
          <a:p>
            <a:pPr marL="0" indent="0" algn="ctr">
              <a:buNone/>
            </a:pPr>
            <a:r>
              <a:rPr lang="en-US" sz="2400" b="1" dirty="0" smtClean="0"/>
              <a:t> Option 3</a:t>
            </a:r>
            <a:r>
              <a:rPr lang="en-US" sz="2400" dirty="0" smtClean="0"/>
              <a:t>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$120 per month</a:t>
            </a:r>
            <a:endParaRPr lang="en-US" sz="2400" b="1" dirty="0">
              <a:solidFill>
                <a:srgbClr val="C00000"/>
              </a:solidFill>
            </a:endParaRPr>
          </a:p>
          <a:p>
            <a:pPr marL="0" indent="0" algn="ctr">
              <a:buNone/>
            </a:pPr>
            <a:endParaRPr lang="en-US" sz="2400" b="1" dirty="0" smtClean="0"/>
          </a:p>
          <a:p>
            <a:pPr marL="0" indent="0" algn="ctr">
              <a:buNone/>
            </a:pPr>
            <a:r>
              <a:rPr lang="en-US" sz="2400" b="1" dirty="0" smtClean="0"/>
              <a:t> Option 4 – </a:t>
            </a:r>
            <a:r>
              <a:rPr lang="en-US" sz="2400" b="1" dirty="0" smtClean="0">
                <a:solidFill>
                  <a:srgbClr val="C00000"/>
                </a:solidFill>
              </a:rPr>
              <a:t>Cost</a:t>
            </a:r>
            <a:r>
              <a:rPr lang="en-US" sz="2400" b="1" dirty="0">
                <a:solidFill>
                  <a:srgbClr val="C00000"/>
                </a:solidFill>
              </a:rPr>
              <a:t>: </a:t>
            </a:r>
            <a:r>
              <a:rPr lang="en-US" sz="2400" b="1" dirty="0" smtClean="0">
                <a:solidFill>
                  <a:srgbClr val="C00000"/>
                </a:solidFill>
              </a:rPr>
              <a:t>$175 per month </a:t>
            </a:r>
          </a:p>
          <a:p>
            <a:pPr marL="0" indent="0">
              <a:buNone/>
            </a:pPr>
            <a:endParaRPr lang="en-US" sz="2400" b="1" dirty="0" smtClean="0"/>
          </a:p>
          <a:p>
            <a:pPr marL="0" indent="0" algn="ctr">
              <a:buNone/>
            </a:pPr>
            <a:r>
              <a:rPr lang="en-US" sz="2400" b="1" dirty="0">
                <a:solidFill>
                  <a:schemeClr val="tx1">
                    <a:lumMod val="85000"/>
                    <a:lumOff val="15000"/>
                  </a:schemeClr>
                </a:solidFill>
              </a:rPr>
              <a:t>Please note your option selection/cost on your </a:t>
            </a:r>
          </a:p>
          <a:p>
            <a:pPr marL="0" indent="0" algn="ctr">
              <a:buNone/>
            </a:pPr>
            <a:r>
              <a:rPr lang="en-US" sz="2400" b="1" dirty="0">
                <a:solidFill>
                  <a:schemeClr val="tx1">
                    <a:lumMod val="85000"/>
                    <a:lumOff val="15000"/>
                  </a:schemeClr>
                </a:solidFill>
              </a:rPr>
              <a:t>Spending Plan Worksheet and proceed to next slide.</a:t>
            </a:r>
          </a:p>
          <a:p>
            <a:pPr marL="0" indent="0">
              <a:buNone/>
            </a:pPr>
            <a:endParaRPr lang="en-US" sz="2400" b="1" dirty="0" smtClean="0"/>
          </a:p>
        </p:txBody>
      </p:sp>
    </p:spTree>
    <p:extLst>
      <p:ext uri="{BB962C8B-B14F-4D97-AF65-F5344CB8AC3E}">
        <p14:creationId xmlns:p14="http://schemas.microsoft.com/office/powerpoint/2010/main" val="5277089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a:solidFill>
            <a:srgbClr val="002060"/>
          </a:solidFill>
          <a:ln w="57150">
            <a:solidFill>
              <a:srgbClr val="FFFF00"/>
            </a:solidFill>
          </a:ln>
        </p:spPr>
        <p:txBody>
          <a:bodyPr>
            <a:normAutofit/>
          </a:bodyPr>
          <a:lstStyle/>
          <a:p>
            <a:r>
              <a:rPr lang="en-US" dirty="0" smtClean="0">
                <a:solidFill>
                  <a:schemeClr val="bg1"/>
                </a:solidFill>
              </a:rPr>
              <a:t>Day to Day Expenses</a:t>
            </a:r>
            <a:br>
              <a:rPr lang="en-US" dirty="0" smtClean="0">
                <a:solidFill>
                  <a:schemeClr val="bg1"/>
                </a:solidFill>
              </a:rPr>
            </a:br>
            <a:r>
              <a:rPr lang="en-US" sz="2000" dirty="0">
                <a:solidFill>
                  <a:srgbClr val="FF0000"/>
                </a:solidFill>
              </a:rPr>
              <a:t>Please use your Spending Plan Worksheet to </a:t>
            </a:r>
            <a:br>
              <a:rPr lang="en-US" sz="2000" dirty="0">
                <a:solidFill>
                  <a:srgbClr val="FF0000"/>
                </a:solidFill>
              </a:rPr>
            </a:br>
            <a:r>
              <a:rPr lang="en-US" sz="2000" dirty="0">
                <a:solidFill>
                  <a:srgbClr val="FF0000"/>
                </a:solidFill>
              </a:rPr>
              <a:t>complete the required information below.</a:t>
            </a:r>
            <a:endParaRPr lang="en-US" sz="2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375047"/>
              </p:ext>
            </p:extLst>
          </p:nvPr>
        </p:nvGraphicFramePr>
        <p:xfrm>
          <a:off x="0" y="1828800"/>
          <a:ext cx="9144000" cy="5346192"/>
        </p:xfrm>
        <a:graphic>
          <a:graphicData uri="http://schemas.openxmlformats.org/drawingml/2006/table">
            <a:tbl>
              <a:tblPr firstRow="1" firstCol="1" bandRow="1"/>
              <a:tblGrid>
                <a:gridCol w="3223425"/>
                <a:gridCol w="3101175"/>
                <a:gridCol w="2819400"/>
              </a:tblGrid>
              <a:tr h="990600">
                <a:tc>
                  <a:txBody>
                    <a:bodyPr/>
                    <a:lstStyle/>
                    <a:p>
                      <a:pPr marL="0" marR="0" algn="ctr">
                        <a:lnSpc>
                          <a:spcPct val="115000"/>
                        </a:lnSpc>
                        <a:spcBef>
                          <a:spcPts val="0"/>
                        </a:spcBef>
                        <a:spcAft>
                          <a:spcPts val="0"/>
                        </a:spcAft>
                      </a:pPr>
                      <a:endParaRPr lang="en-US" sz="2400" b="1" u="sng" dirty="0" smtClean="0">
                        <a:effectLst/>
                        <a:latin typeface="Calibri"/>
                        <a:ea typeface="Calibri"/>
                        <a:cs typeface="Times New Roman"/>
                      </a:endParaRPr>
                    </a:p>
                    <a:p>
                      <a:pPr marL="0" marR="0" algn="ctr">
                        <a:lnSpc>
                          <a:spcPct val="115000"/>
                        </a:lnSpc>
                        <a:spcBef>
                          <a:spcPts val="0"/>
                        </a:spcBef>
                        <a:spcAft>
                          <a:spcPts val="0"/>
                        </a:spcAft>
                      </a:pPr>
                      <a:r>
                        <a:rPr lang="en-US" sz="2400" b="1" u="sng" dirty="0" smtClean="0">
                          <a:effectLst/>
                          <a:latin typeface="Calibri"/>
                          <a:ea typeface="Calibri"/>
                          <a:cs typeface="Times New Roman"/>
                        </a:rPr>
                        <a:t>Day to Day</a:t>
                      </a:r>
                    </a:p>
                    <a:p>
                      <a:pPr marL="0" marR="0" algn="ctr">
                        <a:lnSpc>
                          <a:spcPct val="115000"/>
                        </a:lnSpc>
                        <a:spcBef>
                          <a:spcPts val="0"/>
                        </a:spcBef>
                        <a:spcAft>
                          <a:spcPts val="0"/>
                        </a:spcAft>
                      </a:pPr>
                      <a:r>
                        <a:rPr lang="en-US" sz="2400" b="1" u="sng" dirty="0" smtClean="0">
                          <a:effectLst/>
                          <a:latin typeface="Calibri"/>
                          <a:ea typeface="Calibri"/>
                          <a:cs typeface="Times New Roman"/>
                        </a:rPr>
                        <a:t>Expenses</a:t>
                      </a:r>
                    </a:p>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You Make the Call</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Option # Selected</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effectLst/>
                          <a:latin typeface="Calibri"/>
                          <a:ea typeface="Calibri"/>
                          <a:cs typeface="Times New Roman"/>
                        </a:rPr>
                        <a:t>You Pay the Price!</a:t>
                      </a: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Monthly</a:t>
                      </a:r>
                      <a:r>
                        <a:rPr lang="en-US" sz="2400" b="1" baseline="0" dirty="0" smtClean="0">
                          <a:solidFill>
                            <a:srgbClr val="FF0000"/>
                          </a:solidFill>
                          <a:effectLst/>
                          <a:latin typeface="Calibri"/>
                          <a:ea typeface="Calibri"/>
                          <a:cs typeface="Times New Roman"/>
                        </a:rPr>
                        <a:t> Cost</a:t>
                      </a:r>
                      <a:endParaRPr lang="en-US" sz="2400" b="1"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6797">
                <a:tc>
                  <a:txBody>
                    <a:bodyPr/>
                    <a:lstStyle/>
                    <a:p>
                      <a:pPr marL="0" marR="0">
                        <a:lnSpc>
                          <a:spcPct val="115000"/>
                        </a:lnSpc>
                        <a:spcBef>
                          <a:spcPts val="0"/>
                        </a:spcBef>
                        <a:spcAft>
                          <a:spcPts val="0"/>
                        </a:spcAft>
                      </a:pPr>
                      <a:r>
                        <a:rPr lang="en-US" sz="2400" dirty="0">
                          <a:effectLst/>
                          <a:latin typeface="Calibri"/>
                          <a:ea typeface="Calibri"/>
                          <a:cs typeface="Times New Roman"/>
                        </a:rPr>
                        <a:t>Groceries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6797">
                <a:tc>
                  <a:txBody>
                    <a:bodyPr/>
                    <a:lstStyle/>
                    <a:p>
                      <a:pPr marL="0" marR="0">
                        <a:lnSpc>
                          <a:spcPct val="115000"/>
                        </a:lnSpc>
                        <a:spcBef>
                          <a:spcPts val="0"/>
                        </a:spcBef>
                        <a:spcAft>
                          <a:spcPts val="0"/>
                        </a:spcAft>
                      </a:pPr>
                      <a:r>
                        <a:rPr lang="en-US" sz="2400" dirty="0">
                          <a:effectLst/>
                          <a:latin typeface="Calibri"/>
                          <a:ea typeface="Calibri"/>
                          <a:cs typeface="Times New Roman"/>
                        </a:rPr>
                        <a:t>Insurance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840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mn-lt"/>
                          <a:ea typeface="Calibri"/>
                          <a:cs typeface="Times New Roman"/>
                        </a:rPr>
                        <a:t>Clothing / Personal Care</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4980">
                <a:tc>
                  <a:txBody>
                    <a:bodyPr/>
                    <a:lstStyle/>
                    <a:p>
                      <a:pPr marL="0" marR="0">
                        <a:lnSpc>
                          <a:spcPct val="115000"/>
                        </a:lnSpc>
                        <a:spcBef>
                          <a:spcPts val="0"/>
                        </a:spcBef>
                        <a:spcAft>
                          <a:spcPts val="0"/>
                        </a:spcAft>
                      </a:pPr>
                      <a:r>
                        <a:rPr lang="en-US" sz="2400" dirty="0" smtClean="0">
                          <a:effectLst/>
                          <a:latin typeface="Calibri"/>
                          <a:ea typeface="Calibri"/>
                          <a:cs typeface="Times New Roman"/>
                        </a:rPr>
                        <a:t>Medical Bills / Prescriptions</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2796">
                <a:tc>
                  <a:txBody>
                    <a:bodyPr/>
                    <a:lstStyle/>
                    <a:p>
                      <a:pPr marL="0" marR="0" algn="ctr">
                        <a:lnSpc>
                          <a:spcPct val="115000"/>
                        </a:lnSpc>
                        <a:spcBef>
                          <a:spcPts val="0"/>
                        </a:spcBef>
                        <a:spcAft>
                          <a:spcPts val="0"/>
                        </a:spcAft>
                      </a:pPr>
                      <a:r>
                        <a:rPr lang="en-US" sz="2400" b="1" dirty="0" smtClean="0">
                          <a:effectLst/>
                          <a:latin typeface="Calibri"/>
                          <a:ea typeface="Calibri"/>
                          <a:cs typeface="Times New Roman"/>
                        </a:rPr>
                        <a:t>Total </a:t>
                      </a:r>
                      <a:r>
                        <a:rPr lang="en-US" sz="2400" b="1" dirty="0">
                          <a:effectLst/>
                          <a:latin typeface="Calibri"/>
                          <a:ea typeface="Calibri"/>
                          <a:cs typeface="Times New Roman"/>
                        </a:rPr>
                        <a:t>for </a:t>
                      </a:r>
                      <a:endParaRPr lang="en-US" sz="2400" b="1" dirty="0" smtClean="0">
                        <a:effectLst/>
                        <a:latin typeface="Calibri"/>
                        <a:ea typeface="Calibri"/>
                        <a:cs typeface="Times New Roman"/>
                      </a:endParaRPr>
                    </a:p>
                    <a:p>
                      <a:pPr marL="0" marR="0" algn="ctr">
                        <a:lnSpc>
                          <a:spcPct val="115000"/>
                        </a:lnSpc>
                        <a:spcBef>
                          <a:spcPts val="0"/>
                        </a:spcBef>
                        <a:spcAft>
                          <a:spcPts val="0"/>
                        </a:spcAft>
                      </a:pPr>
                      <a:r>
                        <a:rPr lang="en-US" sz="2400" b="1" dirty="0" smtClean="0">
                          <a:solidFill>
                            <a:srgbClr val="FF0000"/>
                          </a:solidFill>
                          <a:effectLst/>
                          <a:latin typeface="Calibri"/>
                          <a:ea typeface="Calibri"/>
                          <a:cs typeface="Times New Roman"/>
                        </a:rPr>
                        <a:t>Day to Day Expenses</a:t>
                      </a:r>
                      <a:endParaRPr lang="en-US"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400" b="1" dirty="0" smtClean="0">
                        <a:effectLst/>
                        <a:latin typeface="Calibri"/>
                        <a:ea typeface="Calibri"/>
                        <a:cs typeface="Times New Roman"/>
                      </a:endParaRPr>
                    </a:p>
                    <a:p>
                      <a:pPr marL="0" marR="0">
                        <a:lnSpc>
                          <a:spcPct val="115000"/>
                        </a:lnSpc>
                        <a:spcBef>
                          <a:spcPts val="0"/>
                        </a:spcBef>
                        <a:spcAft>
                          <a:spcPts val="0"/>
                        </a:spcAft>
                      </a:pPr>
                      <a:r>
                        <a:rPr lang="en-US" sz="2400" b="1" dirty="0" smtClean="0">
                          <a:effectLst/>
                          <a:latin typeface="Calibri"/>
                          <a:ea typeface="Calibri"/>
                          <a:cs typeface="Times New Roman"/>
                        </a:rPr>
                        <a:t> $</a:t>
                      </a:r>
                      <a:endParaRPr lang="en-U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988310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942828"/>
          </a:solidFill>
          <a:ln w="76200">
            <a:solidFill>
              <a:schemeClr val="bg1"/>
            </a:solidFill>
          </a:ln>
        </p:spPr>
        <p:txBody>
          <a:bodyPr>
            <a:noAutofit/>
          </a:bodyPr>
          <a:lstStyle/>
          <a:p>
            <a:r>
              <a:rPr lang="en-US" sz="8800" i="1" dirty="0" smtClean="0">
                <a:solidFill>
                  <a:schemeClr val="bg1"/>
                </a:solidFill>
                <a:latin typeface="Chiller" pitchFamily="82" charset="0"/>
              </a:rPr>
              <a:t/>
            </a:r>
            <a:br>
              <a:rPr lang="en-US" sz="8800" i="1" dirty="0" smtClean="0">
                <a:solidFill>
                  <a:schemeClr val="bg1"/>
                </a:solidFill>
                <a:latin typeface="Chiller" pitchFamily="82" charset="0"/>
              </a:rPr>
            </a:br>
            <a:r>
              <a:rPr lang="en-US" sz="8800" i="1" dirty="0" smtClean="0">
                <a:solidFill>
                  <a:schemeClr val="bg1"/>
                </a:solidFill>
                <a:latin typeface="Chiller" pitchFamily="82" charset="0"/>
              </a:rPr>
              <a:t>Now What?</a:t>
            </a:r>
            <a:br>
              <a:rPr lang="en-US" sz="8800" i="1" dirty="0" smtClean="0">
                <a:solidFill>
                  <a:schemeClr val="bg1"/>
                </a:solidFill>
                <a:latin typeface="Chiller" pitchFamily="82" charset="0"/>
              </a:rPr>
            </a:br>
            <a:endParaRPr lang="en-US" sz="8800" i="1" dirty="0">
              <a:solidFill>
                <a:schemeClr val="bg1"/>
              </a:solidFill>
              <a:latin typeface="Chiller" pitchFamily="82" charset="0"/>
            </a:endParaRPr>
          </a:p>
        </p:txBody>
      </p:sp>
      <p:sp>
        <p:nvSpPr>
          <p:cNvPr id="3" name="Content Placeholder 2"/>
          <p:cNvSpPr>
            <a:spLocks noGrp="1"/>
          </p:cNvSpPr>
          <p:nvPr>
            <p:ph idx="1"/>
          </p:nvPr>
        </p:nvSpPr>
        <p:spPr>
          <a:xfrm>
            <a:off x="0" y="1219200"/>
            <a:ext cx="9144000" cy="5638800"/>
          </a:xfrm>
          <a:solidFill>
            <a:srgbClr val="FFFF00"/>
          </a:solidFill>
          <a:ln w="76200">
            <a:solidFill>
              <a:srgbClr val="792D2B"/>
            </a:solidFill>
          </a:ln>
        </p:spPr>
        <p:txBody>
          <a:bodyPr>
            <a:normAutofit fontScale="62500" lnSpcReduction="20000"/>
          </a:bodyPr>
          <a:lstStyle/>
          <a:p>
            <a:pPr marL="0" indent="0" algn="ctr">
              <a:buNone/>
            </a:pPr>
            <a:endParaRPr lang="en-US" sz="4800" dirty="0" smtClean="0">
              <a:latin typeface="Comic Sans MS" pitchFamily="66" charset="0"/>
            </a:endParaRPr>
          </a:p>
          <a:p>
            <a:pPr marL="0" indent="0" algn="ctr">
              <a:buNone/>
            </a:pPr>
            <a:r>
              <a:rPr lang="en-US" dirty="0" smtClean="0">
                <a:latin typeface="Century" pitchFamily="18" charset="0"/>
              </a:rPr>
              <a:t>  </a:t>
            </a:r>
            <a:r>
              <a:rPr lang="en-US" sz="3800" dirty="0" smtClean="0">
                <a:latin typeface="Century" pitchFamily="18" charset="0"/>
              </a:rPr>
              <a:t>1. Add up your category totals to see what </a:t>
            </a:r>
          </a:p>
          <a:p>
            <a:pPr marL="0" indent="0" algn="ctr">
              <a:buNone/>
            </a:pPr>
            <a:r>
              <a:rPr lang="en-US" sz="3800" dirty="0" smtClean="0">
                <a:latin typeface="Century" pitchFamily="18" charset="0"/>
              </a:rPr>
              <a:t>your total monthly expenses are </a:t>
            </a:r>
          </a:p>
          <a:p>
            <a:pPr marL="0" indent="0" algn="ctr">
              <a:buNone/>
            </a:pPr>
            <a:r>
              <a:rPr lang="en-US" sz="3800" dirty="0" smtClean="0">
                <a:latin typeface="Century" pitchFamily="18" charset="0"/>
              </a:rPr>
              <a:t>based on the selections you made.</a:t>
            </a:r>
          </a:p>
          <a:p>
            <a:pPr marL="0" indent="0">
              <a:buNone/>
            </a:pPr>
            <a:endParaRPr lang="en-US" dirty="0">
              <a:latin typeface="Century" pitchFamily="18" charset="0"/>
            </a:endParaRPr>
          </a:p>
          <a:p>
            <a:pPr marL="0" indent="0" algn="ctr">
              <a:buNone/>
            </a:pPr>
            <a:r>
              <a:rPr lang="en-US" b="1" dirty="0" smtClean="0">
                <a:solidFill>
                  <a:srgbClr val="C00000"/>
                </a:solidFill>
                <a:latin typeface="Arial Unicode MS" pitchFamily="34" charset="-128"/>
                <a:ea typeface="Arial Unicode MS" pitchFamily="34" charset="-128"/>
                <a:cs typeface="Arial Unicode MS" pitchFamily="34" charset="-128"/>
              </a:rPr>
              <a:t>Housing </a:t>
            </a:r>
            <a:r>
              <a:rPr lang="en-US" b="1" dirty="0" smtClean="0">
                <a:latin typeface="Arial Unicode MS" pitchFamily="34" charset="-128"/>
                <a:ea typeface="Arial Unicode MS" pitchFamily="34" charset="-128"/>
                <a:cs typeface="Arial Unicode MS" pitchFamily="34" charset="-128"/>
              </a:rPr>
              <a:t>$</a:t>
            </a:r>
            <a:r>
              <a:rPr lang="en-US" b="1" dirty="0" smtClean="0">
                <a:solidFill>
                  <a:srgbClr val="C00000"/>
                </a:solidFill>
                <a:latin typeface="Arial Unicode MS" pitchFamily="34" charset="-128"/>
                <a:ea typeface="Arial Unicode MS" pitchFamily="34" charset="-128"/>
                <a:cs typeface="Arial Unicode MS" pitchFamily="34" charset="-128"/>
              </a:rPr>
              <a:t> + Leisure </a:t>
            </a:r>
            <a:r>
              <a:rPr lang="en-US" b="1" dirty="0" smtClean="0">
                <a:latin typeface="Arial Unicode MS" pitchFamily="34" charset="-128"/>
                <a:ea typeface="Arial Unicode MS" pitchFamily="34" charset="-128"/>
                <a:cs typeface="Arial Unicode MS" pitchFamily="34" charset="-128"/>
              </a:rPr>
              <a:t>$</a:t>
            </a:r>
            <a:r>
              <a:rPr lang="en-US" b="1" dirty="0" smtClean="0">
                <a:solidFill>
                  <a:srgbClr val="C00000"/>
                </a:solidFill>
                <a:latin typeface="Arial Unicode MS" pitchFamily="34" charset="-128"/>
                <a:ea typeface="Arial Unicode MS" pitchFamily="34" charset="-128"/>
                <a:cs typeface="Arial Unicode MS" pitchFamily="34" charset="-128"/>
              </a:rPr>
              <a:t> + </a:t>
            </a:r>
            <a:r>
              <a:rPr lang="en-US" b="1" dirty="0">
                <a:solidFill>
                  <a:srgbClr val="C00000"/>
                </a:solidFill>
                <a:latin typeface="Arial Unicode MS" pitchFamily="34" charset="-128"/>
                <a:ea typeface="Arial Unicode MS" pitchFamily="34" charset="-128"/>
                <a:cs typeface="Arial Unicode MS" pitchFamily="34" charset="-128"/>
              </a:rPr>
              <a:t>Mixed </a:t>
            </a:r>
            <a:r>
              <a:rPr lang="en-US" b="1" dirty="0" smtClean="0">
                <a:solidFill>
                  <a:srgbClr val="C00000"/>
                </a:solidFill>
                <a:latin typeface="Arial Unicode MS" pitchFamily="34" charset="-128"/>
                <a:ea typeface="Arial Unicode MS" pitchFamily="34" charset="-128"/>
                <a:cs typeface="Arial Unicode MS" pitchFamily="34" charset="-128"/>
              </a:rPr>
              <a:t>Bag </a:t>
            </a:r>
            <a:r>
              <a:rPr lang="en-US" b="1" dirty="0" smtClean="0">
                <a:latin typeface="Arial Unicode MS" pitchFamily="34" charset="-128"/>
                <a:ea typeface="Arial Unicode MS" pitchFamily="34" charset="-128"/>
                <a:cs typeface="Arial Unicode MS" pitchFamily="34" charset="-128"/>
              </a:rPr>
              <a:t>$</a:t>
            </a:r>
            <a:r>
              <a:rPr lang="en-US" b="1" dirty="0" smtClean="0">
                <a:solidFill>
                  <a:srgbClr val="C00000"/>
                </a:solidFill>
                <a:latin typeface="Arial Unicode MS" pitchFamily="34" charset="-128"/>
                <a:ea typeface="Arial Unicode MS" pitchFamily="34" charset="-128"/>
                <a:cs typeface="Arial Unicode MS" pitchFamily="34" charset="-128"/>
              </a:rPr>
              <a:t> + Transportation </a:t>
            </a:r>
            <a:r>
              <a:rPr lang="en-US" b="1" dirty="0" smtClean="0">
                <a:latin typeface="Arial Unicode MS" pitchFamily="34" charset="-128"/>
                <a:ea typeface="Arial Unicode MS" pitchFamily="34" charset="-128"/>
                <a:cs typeface="Arial Unicode MS" pitchFamily="34" charset="-128"/>
              </a:rPr>
              <a:t>$</a:t>
            </a:r>
            <a:r>
              <a:rPr lang="en-US" b="1" dirty="0" smtClean="0">
                <a:solidFill>
                  <a:srgbClr val="C00000"/>
                </a:solidFill>
                <a:latin typeface="Arial Unicode MS" pitchFamily="34" charset="-128"/>
                <a:ea typeface="Arial Unicode MS" pitchFamily="34" charset="-128"/>
                <a:cs typeface="Arial Unicode MS" pitchFamily="34" charset="-128"/>
              </a:rPr>
              <a:t> + Day to Day </a:t>
            </a:r>
            <a:r>
              <a:rPr lang="en-US" b="1" dirty="0" smtClean="0">
                <a:latin typeface="Arial Unicode MS" pitchFamily="34" charset="-128"/>
                <a:ea typeface="Arial Unicode MS" pitchFamily="34" charset="-128"/>
                <a:cs typeface="Arial Unicode MS" pitchFamily="34" charset="-128"/>
              </a:rPr>
              <a:t>$</a:t>
            </a:r>
            <a:r>
              <a:rPr lang="en-US" b="1" dirty="0" smtClean="0">
                <a:solidFill>
                  <a:srgbClr val="C00000"/>
                </a:solidFill>
                <a:latin typeface="Arial Unicode MS" pitchFamily="34" charset="-128"/>
                <a:ea typeface="Arial Unicode MS" pitchFamily="34" charset="-128"/>
                <a:cs typeface="Arial Unicode MS" pitchFamily="34" charset="-128"/>
              </a:rPr>
              <a:t> </a:t>
            </a:r>
          </a:p>
          <a:p>
            <a:pPr marL="0" indent="0" algn="ctr">
              <a:buNone/>
            </a:pPr>
            <a:r>
              <a:rPr lang="en-US" sz="5100" b="1" dirty="0" smtClean="0">
                <a:latin typeface="Arial Unicode MS" pitchFamily="34" charset="-128"/>
                <a:ea typeface="Arial Unicode MS" pitchFamily="34" charset="-128"/>
                <a:cs typeface="Arial Unicode MS" pitchFamily="34" charset="-128"/>
              </a:rPr>
              <a:t>=</a:t>
            </a:r>
          </a:p>
          <a:p>
            <a:pPr marL="0" indent="0" algn="ctr">
              <a:buNone/>
            </a:pPr>
            <a:r>
              <a:rPr lang="en-US" sz="3400" b="1" dirty="0" smtClean="0">
                <a:latin typeface="Arial Unicode MS" pitchFamily="34" charset="-128"/>
                <a:ea typeface="Arial Unicode MS" pitchFamily="34" charset="-128"/>
                <a:cs typeface="Arial Unicode MS" pitchFamily="34" charset="-128"/>
              </a:rPr>
              <a:t>Monthly ‘</a:t>
            </a:r>
            <a:r>
              <a:rPr lang="en-US" sz="3400" b="1" dirty="0" smtClean="0">
                <a:latin typeface="Courier New" pitchFamily="49" charset="0"/>
                <a:ea typeface="Arial Unicode MS" pitchFamily="34" charset="-128"/>
                <a:cs typeface="Courier New" pitchFamily="49" charset="0"/>
              </a:rPr>
              <a:t>Cost of Living</a:t>
            </a:r>
            <a:r>
              <a:rPr lang="en-US" sz="3400" b="1" dirty="0" smtClean="0">
                <a:latin typeface="Arial Unicode MS" pitchFamily="34" charset="-128"/>
                <a:ea typeface="Arial Unicode MS" pitchFamily="34" charset="-128"/>
                <a:cs typeface="Arial Unicode MS" pitchFamily="34" charset="-128"/>
              </a:rPr>
              <a:t>’ </a:t>
            </a:r>
            <a:r>
              <a:rPr lang="en-US" sz="2900" b="1" dirty="0" smtClean="0">
                <a:latin typeface="Arial Unicode MS" pitchFamily="34" charset="-128"/>
                <a:ea typeface="Arial Unicode MS" pitchFamily="34" charset="-128"/>
                <a:cs typeface="Arial Unicode MS" pitchFamily="34" charset="-128"/>
              </a:rPr>
              <a:t>(C.O.L.)</a:t>
            </a:r>
          </a:p>
          <a:p>
            <a:pPr marL="0" indent="0" algn="ctr">
              <a:buNone/>
            </a:pPr>
            <a:endParaRPr lang="en-US" dirty="0">
              <a:latin typeface="Century" pitchFamily="18" charset="0"/>
            </a:endParaRPr>
          </a:p>
          <a:p>
            <a:pPr marL="0" indent="0" algn="ctr">
              <a:buNone/>
            </a:pPr>
            <a:r>
              <a:rPr lang="en-US" dirty="0" smtClean="0">
                <a:latin typeface="Century" pitchFamily="18" charset="0"/>
              </a:rPr>
              <a:t>  </a:t>
            </a:r>
            <a:r>
              <a:rPr lang="en-US" sz="3800" dirty="0" smtClean="0">
                <a:latin typeface="Century" pitchFamily="18" charset="0"/>
              </a:rPr>
              <a:t>2. Multiply your monthly </a:t>
            </a:r>
            <a:r>
              <a:rPr lang="en-US" b="1" dirty="0" smtClean="0">
                <a:latin typeface="Century" pitchFamily="18" charset="0"/>
              </a:rPr>
              <a:t>C.O.L. </a:t>
            </a:r>
            <a:r>
              <a:rPr lang="en-US" sz="3800" dirty="0" smtClean="0">
                <a:latin typeface="Century" pitchFamily="18" charset="0"/>
              </a:rPr>
              <a:t>by 12 to determine </a:t>
            </a:r>
          </a:p>
          <a:p>
            <a:pPr marL="0" indent="0" algn="ctr">
              <a:buNone/>
            </a:pPr>
            <a:r>
              <a:rPr lang="en-US" sz="3800" dirty="0">
                <a:latin typeface="Century" pitchFamily="18" charset="0"/>
              </a:rPr>
              <a:t>	</a:t>
            </a:r>
            <a:r>
              <a:rPr lang="en-US" sz="3800" dirty="0" smtClean="0">
                <a:latin typeface="Century" pitchFamily="18" charset="0"/>
              </a:rPr>
              <a:t>what your annual income (after income taxes) will </a:t>
            </a:r>
          </a:p>
          <a:p>
            <a:pPr marL="0" indent="0" algn="ctr">
              <a:buNone/>
            </a:pPr>
            <a:r>
              <a:rPr lang="en-US" sz="3800" dirty="0" smtClean="0">
                <a:latin typeface="Century" pitchFamily="18" charset="0"/>
              </a:rPr>
              <a:t>	need to be in order to pay for your lifestyle choices.</a:t>
            </a:r>
          </a:p>
          <a:p>
            <a:pPr marL="0" indent="0">
              <a:buNone/>
            </a:pPr>
            <a:endParaRPr lang="en-US" dirty="0">
              <a:latin typeface="Century" pitchFamily="18" charset="0"/>
            </a:endParaRPr>
          </a:p>
          <a:p>
            <a:pPr marL="0" indent="0" algn="ctr">
              <a:buNone/>
            </a:pPr>
            <a:r>
              <a:rPr lang="en-US" sz="4000" b="1" dirty="0" smtClean="0"/>
              <a:t>Monthly </a:t>
            </a:r>
            <a:r>
              <a:rPr lang="en-US" sz="4000" b="1" dirty="0" smtClean="0">
                <a:latin typeface="Courier New" pitchFamily="49" charset="0"/>
                <a:cs typeface="Courier New" pitchFamily="49" charset="0"/>
              </a:rPr>
              <a:t>‘Cost of </a:t>
            </a:r>
            <a:r>
              <a:rPr lang="en-US" sz="4000" b="1" dirty="0" err="1" smtClean="0">
                <a:latin typeface="Courier New" pitchFamily="49" charset="0"/>
                <a:cs typeface="Courier New" pitchFamily="49" charset="0"/>
              </a:rPr>
              <a:t>Living’x</a:t>
            </a:r>
            <a:r>
              <a:rPr lang="en-US" sz="4000" b="1" dirty="0" smtClean="0"/>
              <a:t>  </a:t>
            </a:r>
            <a:r>
              <a:rPr lang="en-US" sz="3800" b="1" dirty="0" smtClean="0">
                <a:solidFill>
                  <a:srgbClr val="FF0000"/>
                </a:solidFill>
              </a:rPr>
              <a:t>12</a:t>
            </a:r>
            <a:r>
              <a:rPr lang="en-US" sz="4000" b="1" dirty="0" smtClean="0"/>
              <a:t>  </a:t>
            </a:r>
            <a:r>
              <a:rPr lang="en-US" sz="4000" dirty="0" smtClean="0"/>
              <a:t>=</a:t>
            </a:r>
            <a:r>
              <a:rPr lang="en-US" sz="4000" b="1" dirty="0" smtClean="0"/>
              <a:t>  Annual Cost of Living  </a:t>
            </a:r>
          </a:p>
          <a:p>
            <a:pPr marL="0" indent="0" algn="ctr">
              <a:buNone/>
            </a:pPr>
            <a:r>
              <a:rPr lang="en-US" sz="4800" b="1" dirty="0" smtClean="0"/>
              <a:t> </a:t>
            </a:r>
          </a:p>
        </p:txBody>
      </p:sp>
    </p:spTree>
    <p:extLst>
      <p:ext uri="{BB962C8B-B14F-4D97-AF65-F5344CB8AC3E}">
        <p14:creationId xmlns:p14="http://schemas.microsoft.com/office/powerpoint/2010/main" val="2438357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3999" cy="4267200"/>
          </a:xfrm>
          <a:solidFill>
            <a:schemeClr val="bg1"/>
          </a:solidFill>
          <a:ln w="38100">
            <a:solidFill>
              <a:srgbClr val="CC0000"/>
            </a:solidFill>
          </a:ln>
        </p:spPr>
        <p:txBody>
          <a:bodyPr>
            <a:noAutofit/>
          </a:bodyPr>
          <a:lstStyle/>
          <a:p>
            <a:pPr marL="0" indent="0" algn="ctr">
              <a:buNone/>
            </a:pPr>
            <a:r>
              <a:rPr lang="en-US" sz="8000" b="1" dirty="0" smtClean="0">
                <a:solidFill>
                  <a:srgbClr val="C00000"/>
                </a:solidFill>
                <a:latin typeface="Courier New" pitchFamily="49" charset="0"/>
                <a:cs typeface="Courier New" pitchFamily="49" charset="0"/>
              </a:rPr>
              <a:t>Steal It!</a:t>
            </a:r>
          </a:p>
          <a:p>
            <a:pPr marL="0" indent="0" algn="ctr">
              <a:buNone/>
            </a:pPr>
            <a:r>
              <a:rPr lang="en-US" sz="8000" b="1" dirty="0" smtClean="0"/>
              <a:t>t</a:t>
            </a:r>
            <a:endParaRPr lang="en-US" sz="8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480" y="3124200"/>
            <a:ext cx="41097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420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CFC16"/>
          </a:solidFill>
        </p:spPr>
        <p:txBody>
          <a:bodyPr>
            <a:noAutofit/>
          </a:bodyPr>
          <a:lstStyle/>
          <a:p>
            <a:r>
              <a:rPr lang="en-US" sz="9600" dirty="0" smtClean="0">
                <a:solidFill>
                  <a:schemeClr val="bg1"/>
                </a:solidFill>
                <a:latin typeface="Chiller" pitchFamily="82" charset="0"/>
              </a:rPr>
              <a:t>Finish Line! </a:t>
            </a:r>
            <a:endParaRPr lang="en-US" sz="9600" dirty="0">
              <a:latin typeface="Chiller" pitchFamily="82" charset="0"/>
            </a:endParaRPr>
          </a:p>
        </p:txBody>
      </p:sp>
      <p:sp>
        <p:nvSpPr>
          <p:cNvPr id="3" name="Content Placeholder 2"/>
          <p:cNvSpPr>
            <a:spLocks noGrp="1"/>
          </p:cNvSpPr>
          <p:nvPr>
            <p:ph idx="1"/>
          </p:nvPr>
        </p:nvSpPr>
        <p:spPr>
          <a:xfrm>
            <a:off x="0" y="1981200"/>
            <a:ext cx="9144000" cy="4525963"/>
          </a:xfrm>
          <a:solidFill>
            <a:srgbClr val="A20D02"/>
          </a:solidFill>
          <a:ln w="57150">
            <a:solidFill>
              <a:schemeClr val="tx1"/>
            </a:solidFill>
          </a:ln>
        </p:spPr>
        <p:txBody>
          <a:bodyPr/>
          <a:lstStyle/>
          <a:p>
            <a:pPr marL="0" indent="0" algn="ctr">
              <a:buNone/>
            </a:pPr>
            <a:endParaRPr lang="en-US" b="1" dirty="0" smtClean="0">
              <a:solidFill>
                <a:schemeClr val="bg1"/>
              </a:solidFill>
              <a:latin typeface="Constantia" pitchFamily="18" charset="0"/>
            </a:endParaRPr>
          </a:p>
          <a:p>
            <a:pPr marL="0" indent="0" algn="ctr">
              <a:buNone/>
            </a:pPr>
            <a:r>
              <a:rPr lang="en-US" b="1" dirty="0" smtClean="0">
                <a:latin typeface="Constantia" pitchFamily="18" charset="0"/>
              </a:rPr>
              <a:t>        </a:t>
            </a:r>
            <a:r>
              <a:rPr lang="en-US" sz="4400" b="1" dirty="0" smtClean="0">
                <a:latin typeface="Constantia" pitchFamily="18" charset="0"/>
              </a:rPr>
              <a:t>Facts about Finances </a:t>
            </a:r>
          </a:p>
          <a:p>
            <a:pPr marL="0" indent="0" algn="ctr">
              <a:buNone/>
            </a:pPr>
            <a:endParaRPr lang="en-US" sz="1400" b="1" dirty="0" smtClean="0">
              <a:solidFill>
                <a:srgbClr val="FF0000"/>
              </a:solidFill>
              <a:latin typeface="Constantia" pitchFamily="18" charset="0"/>
            </a:endParaRPr>
          </a:p>
          <a:p>
            <a:pPr marL="514350" indent="-514350">
              <a:buAutoNum type="arabicPeriod"/>
            </a:pPr>
            <a:r>
              <a:rPr lang="en-US" sz="2800" dirty="0" smtClean="0">
                <a:solidFill>
                  <a:srgbClr val="FFFF00"/>
                </a:solidFill>
                <a:latin typeface="Constantia" pitchFamily="18" charset="0"/>
              </a:rPr>
              <a:t>As you get older, your needs and wants will change. </a:t>
            </a:r>
          </a:p>
          <a:p>
            <a:pPr marL="514350" indent="-514350">
              <a:buAutoNum type="arabicPeriod"/>
            </a:pPr>
            <a:r>
              <a:rPr lang="en-US" sz="2800" dirty="0" smtClean="0">
                <a:solidFill>
                  <a:srgbClr val="FFFF00"/>
                </a:solidFill>
                <a:latin typeface="Constantia" pitchFamily="18" charset="0"/>
              </a:rPr>
              <a:t>As you get older, your income will probably increase.</a:t>
            </a:r>
          </a:p>
          <a:p>
            <a:pPr marL="514350" indent="-514350">
              <a:buAutoNum type="arabicPeriod"/>
            </a:pPr>
            <a:r>
              <a:rPr lang="en-US" sz="2800" dirty="0" smtClean="0">
                <a:solidFill>
                  <a:srgbClr val="FFFF00"/>
                </a:solidFill>
                <a:latin typeface="Constantia" pitchFamily="18" charset="0"/>
              </a:rPr>
              <a:t>As you get older, you might have a family to support.</a:t>
            </a:r>
          </a:p>
          <a:p>
            <a:pPr marL="514350" indent="-514350">
              <a:buAutoNum type="arabicPeriod"/>
            </a:pPr>
            <a:r>
              <a:rPr lang="en-US" sz="2800" dirty="0" smtClean="0">
                <a:solidFill>
                  <a:srgbClr val="FFFF00"/>
                </a:solidFill>
                <a:latin typeface="Constantia" pitchFamily="18" charset="0"/>
              </a:rPr>
              <a:t>When you’re really old, you better have some cash stashed!</a:t>
            </a:r>
            <a:endParaRPr lang="en-US" sz="2800" dirty="0">
              <a:solidFill>
                <a:srgbClr val="FFFF00"/>
              </a:solidFill>
              <a:latin typeface="Constantia" pitchFamily="18" charset="0"/>
            </a:endParaRPr>
          </a:p>
        </p:txBody>
      </p:sp>
    </p:spTree>
    <p:extLst>
      <p:ext uri="{BB962C8B-B14F-4D97-AF65-F5344CB8AC3E}">
        <p14:creationId xmlns:p14="http://schemas.microsoft.com/office/powerpoint/2010/main" val="38866788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a:solidFill>
            <a:srgbClr val="FCFC16"/>
          </a:solidFill>
          <a:ln w="57150">
            <a:solidFill>
              <a:srgbClr val="FF0000"/>
            </a:solidFill>
          </a:ln>
        </p:spPr>
        <p:txBody>
          <a:bodyPr>
            <a:noAutofit/>
          </a:bodyPr>
          <a:lstStyle/>
          <a:p>
            <a:r>
              <a:rPr lang="en-US" sz="6600" b="1" dirty="0" smtClean="0">
                <a:solidFill>
                  <a:srgbClr val="FF0000"/>
                </a:solidFill>
                <a:latin typeface="Constantia" pitchFamily="18" charset="0"/>
              </a:rPr>
              <a:t/>
            </a:r>
            <a:br>
              <a:rPr lang="en-US" sz="6600" b="1" dirty="0" smtClean="0">
                <a:solidFill>
                  <a:srgbClr val="FF0000"/>
                </a:solidFill>
                <a:latin typeface="Constantia" pitchFamily="18" charset="0"/>
              </a:rPr>
            </a:br>
            <a:r>
              <a:rPr lang="en-US" sz="8000" b="1" dirty="0" smtClean="0">
                <a:solidFill>
                  <a:schemeClr val="bg1"/>
                </a:solidFill>
                <a:latin typeface="Chiller" pitchFamily="82" charset="0"/>
              </a:rPr>
              <a:t>The Bottom Line </a:t>
            </a:r>
            <a:r>
              <a:rPr lang="en-US" sz="8000" b="1" dirty="0">
                <a:solidFill>
                  <a:schemeClr val="bg1"/>
                </a:solidFill>
                <a:latin typeface="Chiller" pitchFamily="82" charset="0"/>
              </a:rPr>
              <a:t/>
            </a:r>
            <a:br>
              <a:rPr lang="en-US" sz="8000" b="1" dirty="0">
                <a:solidFill>
                  <a:schemeClr val="bg1"/>
                </a:solidFill>
                <a:latin typeface="Chiller" pitchFamily="82" charset="0"/>
              </a:rPr>
            </a:br>
            <a:endParaRPr lang="en-US" sz="8000" dirty="0">
              <a:solidFill>
                <a:schemeClr val="bg1"/>
              </a:solidFill>
              <a:latin typeface="Chiller" pitchFamily="82" charset="0"/>
            </a:endParaRPr>
          </a:p>
        </p:txBody>
      </p:sp>
      <p:sp>
        <p:nvSpPr>
          <p:cNvPr id="3" name="Content Placeholder 2"/>
          <p:cNvSpPr>
            <a:spLocks noGrp="1"/>
          </p:cNvSpPr>
          <p:nvPr>
            <p:ph idx="1"/>
          </p:nvPr>
        </p:nvSpPr>
        <p:spPr>
          <a:xfrm>
            <a:off x="0" y="1981200"/>
            <a:ext cx="9144000" cy="4525963"/>
          </a:xfrm>
          <a:solidFill>
            <a:schemeClr val="tx1"/>
          </a:solidFill>
          <a:ln w="57150">
            <a:solidFill>
              <a:srgbClr val="FFFF00"/>
            </a:solidFill>
          </a:ln>
        </p:spPr>
        <p:txBody>
          <a:bodyPr>
            <a:normAutofit/>
          </a:bodyPr>
          <a:lstStyle/>
          <a:p>
            <a:pPr marL="0" indent="0" algn="ctr">
              <a:buNone/>
            </a:pPr>
            <a:r>
              <a:rPr lang="en-US" b="1" dirty="0" smtClean="0">
                <a:solidFill>
                  <a:schemeClr val="bg1"/>
                </a:solidFill>
                <a:latin typeface="Constantia" pitchFamily="18" charset="0"/>
              </a:rPr>
              <a:t>        </a:t>
            </a:r>
          </a:p>
          <a:p>
            <a:pPr marL="0" indent="0" algn="ctr">
              <a:buNone/>
            </a:pPr>
            <a:r>
              <a:rPr lang="en-US" sz="2800" b="1" dirty="0" smtClean="0">
                <a:solidFill>
                  <a:schemeClr val="bg1"/>
                </a:solidFill>
                <a:latin typeface="Calibri" pitchFamily="34" charset="0"/>
                <a:cs typeface="Calibri" pitchFamily="34" charset="0"/>
              </a:rPr>
              <a:t>A few people retire at age 40.</a:t>
            </a:r>
          </a:p>
          <a:p>
            <a:pPr marL="0" indent="0" algn="ctr">
              <a:buNone/>
            </a:pPr>
            <a:r>
              <a:rPr lang="en-US" sz="2800" b="1" dirty="0" smtClean="0">
                <a:solidFill>
                  <a:schemeClr val="bg1"/>
                </a:solidFill>
                <a:latin typeface="Calibri" pitchFamily="34" charset="0"/>
                <a:cs typeface="Calibri" pitchFamily="34" charset="0"/>
              </a:rPr>
              <a:t>Most people work until they are 67 years old.</a:t>
            </a:r>
          </a:p>
          <a:p>
            <a:pPr marL="0" indent="0" algn="ctr">
              <a:buNone/>
            </a:pPr>
            <a:r>
              <a:rPr lang="en-US" sz="2800" b="1" dirty="0" smtClean="0">
                <a:solidFill>
                  <a:schemeClr val="bg1"/>
                </a:solidFill>
                <a:latin typeface="Calibri" pitchFamily="34" charset="0"/>
                <a:cs typeface="Calibri" pitchFamily="34" charset="0"/>
              </a:rPr>
              <a:t> Some people have to work until the day they die</a:t>
            </a:r>
            <a:r>
              <a:rPr lang="en-US" sz="2800" b="1" dirty="0" smtClean="0">
                <a:solidFill>
                  <a:schemeClr val="bg1"/>
                </a:solidFill>
                <a:latin typeface="Constantia" pitchFamily="18" charset="0"/>
              </a:rPr>
              <a:t>.</a:t>
            </a:r>
          </a:p>
          <a:p>
            <a:pPr marL="0" indent="0" algn="ctr">
              <a:buNone/>
            </a:pPr>
            <a:endParaRPr lang="en-US" sz="2800" b="1" dirty="0">
              <a:solidFill>
                <a:schemeClr val="bg1"/>
              </a:solidFill>
              <a:latin typeface="Constantia" pitchFamily="18" charset="0"/>
            </a:endParaRPr>
          </a:p>
          <a:p>
            <a:pPr marL="0" indent="0" algn="ctr">
              <a:buNone/>
            </a:pPr>
            <a:r>
              <a:rPr lang="en-US" sz="2400" b="1" dirty="0" smtClean="0">
                <a:solidFill>
                  <a:srgbClr val="FF0000"/>
                </a:solidFill>
                <a:latin typeface="Constantia" pitchFamily="18" charset="0"/>
                <a:cs typeface="Calibri" pitchFamily="34" charset="0"/>
              </a:rPr>
              <a:t>How you make, manage, multiply, and protect your hard-</a:t>
            </a:r>
          </a:p>
          <a:p>
            <a:pPr marL="0" indent="0" algn="ctr">
              <a:buNone/>
            </a:pPr>
            <a:r>
              <a:rPr lang="en-US" sz="2400" b="1" dirty="0" smtClean="0">
                <a:solidFill>
                  <a:srgbClr val="FF0000"/>
                </a:solidFill>
                <a:latin typeface="Constantia" pitchFamily="18" charset="0"/>
                <a:cs typeface="Calibri" pitchFamily="34" charset="0"/>
              </a:rPr>
              <a:t>earned money determines into which category you will fall. </a:t>
            </a:r>
          </a:p>
          <a:p>
            <a:pPr marL="0" indent="0" algn="ctr">
              <a:buNone/>
            </a:pPr>
            <a:endParaRPr lang="en-US" sz="2400" b="1" dirty="0">
              <a:solidFill>
                <a:srgbClr val="FF0000"/>
              </a:solidFill>
              <a:latin typeface="Constantia" pitchFamily="18" charset="0"/>
            </a:endParaRPr>
          </a:p>
          <a:p>
            <a:pPr marL="0" indent="0" algn="ctr">
              <a:buNone/>
            </a:pPr>
            <a:r>
              <a:rPr lang="en-US" sz="2400" b="1" dirty="0" smtClean="0">
                <a:solidFill>
                  <a:schemeClr val="bg1"/>
                </a:solidFill>
                <a:latin typeface="Constantia" pitchFamily="18" charset="0"/>
              </a:rPr>
              <a:t>Good Luck in the </a:t>
            </a:r>
            <a:r>
              <a:rPr lang="en-US" sz="2400" b="1" i="1" dirty="0" smtClean="0">
                <a:solidFill>
                  <a:schemeClr val="bg1"/>
                </a:solidFill>
                <a:latin typeface="Constantia" pitchFamily="18" charset="0"/>
              </a:rPr>
              <a:t>Real World of Money</a:t>
            </a:r>
            <a:r>
              <a:rPr lang="en-US" sz="2400" b="1" dirty="0" smtClean="0">
                <a:solidFill>
                  <a:schemeClr val="bg1"/>
                </a:solidFill>
                <a:latin typeface="Constantia" pitchFamily="18" charset="0"/>
              </a:rPr>
              <a:t>!</a:t>
            </a:r>
          </a:p>
        </p:txBody>
      </p:sp>
    </p:spTree>
    <p:extLst>
      <p:ext uri="{BB962C8B-B14F-4D97-AF65-F5344CB8AC3E}">
        <p14:creationId xmlns:p14="http://schemas.microsoft.com/office/powerpoint/2010/main" val="3553328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w="57150">
            <a:solidFill>
              <a:schemeClr val="tx1"/>
            </a:solidFill>
          </a:ln>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828800"/>
            <a:ext cx="8229600" cy="4525963"/>
          </a:xfrm>
          <a:solidFill>
            <a:srgbClr val="FFFF00"/>
          </a:solidFill>
          <a:ln w="57150">
            <a:solidFill>
              <a:srgbClr val="FF0000"/>
            </a:solidFill>
          </a:ln>
        </p:spPr>
        <p:txBody>
          <a:bodyPr>
            <a:normAutofit lnSpcReduction="10000"/>
          </a:bodyPr>
          <a:lstStyle/>
          <a:p>
            <a:endParaRPr lang="en-US" dirty="0" smtClean="0"/>
          </a:p>
          <a:p>
            <a:pPr marL="0" indent="0" algn="ctr">
              <a:buNone/>
            </a:pPr>
            <a:r>
              <a:rPr lang="en-US" sz="4000" b="1" dirty="0" smtClean="0">
                <a:solidFill>
                  <a:schemeClr val="bg1"/>
                </a:solidFill>
                <a:latin typeface="Book Antiqua" pitchFamily="18" charset="0"/>
              </a:rPr>
              <a:t>Chad Foster</a:t>
            </a:r>
          </a:p>
          <a:p>
            <a:pPr marL="0" indent="0" algn="ctr">
              <a:buNone/>
            </a:pPr>
            <a:endParaRPr lang="en-US" b="1" dirty="0" smtClean="0">
              <a:hlinkClick r:id="rId2"/>
            </a:endParaRPr>
          </a:p>
          <a:p>
            <a:pPr marL="0" indent="0" algn="ctr">
              <a:buNone/>
            </a:pPr>
            <a:r>
              <a:rPr lang="en-US" b="1" dirty="0" smtClean="0">
                <a:hlinkClick r:id="rId2"/>
              </a:rPr>
              <a:t>chadwfoster@att.net</a:t>
            </a:r>
            <a:endParaRPr lang="en-US" b="1" dirty="0" smtClean="0"/>
          </a:p>
          <a:p>
            <a:pPr marL="0" indent="0" algn="ctr">
              <a:buNone/>
            </a:pPr>
            <a:r>
              <a:rPr lang="en-US" b="1" dirty="0" smtClean="0">
                <a:solidFill>
                  <a:schemeClr val="bg1"/>
                </a:solidFill>
                <a:hlinkClick r:id="rId3"/>
              </a:rPr>
              <a:t>www.chadfoster.com</a:t>
            </a:r>
            <a:endParaRPr lang="en-US" b="1" dirty="0" smtClean="0">
              <a:solidFill>
                <a:schemeClr val="bg1"/>
              </a:solidFill>
            </a:endParaRPr>
          </a:p>
          <a:p>
            <a:pPr marL="0" indent="0" algn="ctr">
              <a:buNone/>
            </a:pPr>
            <a:endParaRPr lang="en-US" sz="4000" b="1" dirty="0">
              <a:solidFill>
                <a:schemeClr val="bg1"/>
              </a:solidFill>
            </a:endParaRPr>
          </a:p>
          <a:p>
            <a:pPr marL="0" indent="0" algn="ctr">
              <a:buNone/>
            </a:pPr>
            <a:endParaRPr lang="en-US" sz="2000" b="1" dirty="0" smtClean="0">
              <a:solidFill>
                <a:schemeClr val="bg1"/>
              </a:solidFill>
              <a:latin typeface="Bookman Old Style" pitchFamily="18" charset="0"/>
            </a:endParaRPr>
          </a:p>
          <a:p>
            <a:pPr marL="0" indent="0" algn="ctr">
              <a:buNone/>
            </a:pPr>
            <a:endParaRPr lang="en-US" sz="2000" b="1" dirty="0" smtClean="0">
              <a:solidFill>
                <a:schemeClr val="bg1"/>
              </a:solidFill>
              <a:latin typeface="Bookman Old Style" pitchFamily="18" charset="0"/>
            </a:endParaRPr>
          </a:p>
          <a:p>
            <a:pPr marL="0" indent="0" algn="ctr">
              <a:buNone/>
            </a:pPr>
            <a:r>
              <a:rPr lang="en-US" sz="1600" b="1" dirty="0" smtClean="0">
                <a:solidFill>
                  <a:schemeClr val="bg1"/>
                </a:solidFill>
                <a:latin typeface="Bookman Old Style" pitchFamily="18" charset="0"/>
              </a:rPr>
              <a:t>Copyright </a:t>
            </a:r>
            <a:r>
              <a:rPr lang="en-US" sz="1600" b="1" dirty="0">
                <a:solidFill>
                  <a:schemeClr val="bg1"/>
                </a:solidFill>
                <a:latin typeface="Bookman Old Style" pitchFamily="18" charset="0"/>
              </a:rPr>
              <a:t>© </a:t>
            </a:r>
            <a:r>
              <a:rPr lang="en-US" sz="1600" b="1" dirty="0" smtClean="0">
                <a:solidFill>
                  <a:schemeClr val="bg1"/>
                </a:solidFill>
                <a:latin typeface="Bookman Old Style" pitchFamily="18" charset="0"/>
              </a:rPr>
              <a:t>2013 </a:t>
            </a:r>
            <a:r>
              <a:rPr lang="en-US" sz="1600" b="1" dirty="0">
                <a:solidFill>
                  <a:schemeClr val="bg1"/>
                </a:solidFill>
                <a:latin typeface="Bookman Old Style" pitchFamily="18" charset="0"/>
              </a:rPr>
              <a:t>Chad Foster</a:t>
            </a:r>
          </a:p>
          <a:p>
            <a:pPr marL="0" indent="0" algn="ctr">
              <a:buNone/>
            </a:pPr>
            <a:endParaRPr lang="en-US" sz="1800" b="1" dirty="0">
              <a:solidFill>
                <a:schemeClr val="bg1"/>
              </a:solidFill>
            </a:endParaRPr>
          </a:p>
        </p:txBody>
      </p:sp>
    </p:spTree>
    <p:extLst>
      <p:ext uri="{BB962C8B-B14F-4D97-AF65-F5344CB8AC3E}">
        <p14:creationId xmlns:p14="http://schemas.microsoft.com/office/powerpoint/2010/main" val="2061310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a:solidFill>
            <a:srgbClr val="792D2B"/>
          </a:solidFill>
          <a:ln w="57150">
            <a:solidFill>
              <a:schemeClr val="bg1"/>
            </a:solidFill>
          </a:ln>
        </p:spPr>
        <p:txBody>
          <a:bodyPr>
            <a:noAutofit/>
          </a:bodyPr>
          <a:lstStyle/>
          <a:p>
            <a:r>
              <a:rPr lang="en-US" sz="8800" b="1" dirty="0" smtClean="0">
                <a:solidFill>
                  <a:schemeClr val="bg1"/>
                </a:solidFill>
                <a:latin typeface="Berlin Sans FB Demi" pitchFamily="34" charset="0"/>
              </a:rPr>
              <a:t>Stuff</a:t>
            </a:r>
            <a:endParaRPr lang="en-US" sz="8800" b="1" dirty="0">
              <a:solidFill>
                <a:schemeClr val="bg1"/>
              </a:solidFill>
              <a:latin typeface="Berlin Sans FB Demi" pitchFamily="34" charset="0"/>
            </a:endParaRPr>
          </a:p>
        </p:txBody>
      </p:sp>
      <p:sp>
        <p:nvSpPr>
          <p:cNvPr id="3" name="Content Placeholder 2"/>
          <p:cNvSpPr>
            <a:spLocks noGrp="1"/>
          </p:cNvSpPr>
          <p:nvPr>
            <p:ph idx="1"/>
          </p:nvPr>
        </p:nvSpPr>
        <p:spPr>
          <a:xfrm>
            <a:off x="0" y="1905000"/>
            <a:ext cx="9144000" cy="4952999"/>
          </a:xfrm>
          <a:solidFill>
            <a:schemeClr val="tx1"/>
          </a:solidFill>
          <a:ln w="57150">
            <a:solidFill>
              <a:schemeClr val="bg1"/>
            </a:solidFill>
          </a:ln>
        </p:spPr>
        <p:txBody>
          <a:bodyPr>
            <a:normAutofit/>
          </a:bodyPr>
          <a:lstStyle/>
          <a:p>
            <a:pPr marL="0" indent="0" algn="ctr">
              <a:buNone/>
            </a:pPr>
            <a:endParaRPr lang="en-US" sz="4800" dirty="0" smtClean="0">
              <a:solidFill>
                <a:srgbClr val="FFFF00"/>
              </a:solidFill>
              <a:latin typeface="Consolas" pitchFamily="49" charset="0"/>
              <a:cs typeface="Consolas" pitchFamily="49" charset="0"/>
            </a:endParaRPr>
          </a:p>
          <a:p>
            <a:pPr marL="0" indent="0" algn="ctr">
              <a:buNone/>
            </a:pPr>
            <a:r>
              <a:rPr lang="en-US" sz="4800" dirty="0" smtClean="0">
                <a:solidFill>
                  <a:srgbClr val="FFFF00"/>
                </a:solidFill>
                <a:latin typeface="Consolas" pitchFamily="49" charset="0"/>
                <a:cs typeface="Consolas" pitchFamily="49" charset="0"/>
              </a:rPr>
              <a:t>Do </a:t>
            </a:r>
            <a:r>
              <a:rPr lang="en-US" sz="4800" dirty="0">
                <a:solidFill>
                  <a:srgbClr val="FFFF00"/>
                </a:solidFill>
                <a:latin typeface="Consolas" pitchFamily="49" charset="0"/>
                <a:cs typeface="Consolas" pitchFamily="49" charset="0"/>
              </a:rPr>
              <a:t>I Need It?   </a:t>
            </a:r>
          </a:p>
          <a:p>
            <a:pPr marL="0" indent="0" algn="ctr">
              <a:buNone/>
            </a:pPr>
            <a:r>
              <a:rPr lang="en-US" sz="4800" dirty="0">
                <a:solidFill>
                  <a:srgbClr val="FFFF00"/>
                </a:solidFill>
                <a:latin typeface="Consolas" pitchFamily="49" charset="0"/>
                <a:cs typeface="Consolas" pitchFamily="49" charset="0"/>
              </a:rPr>
              <a:t>or    </a:t>
            </a:r>
          </a:p>
          <a:p>
            <a:pPr marL="0" indent="0" algn="ctr">
              <a:buNone/>
            </a:pPr>
            <a:r>
              <a:rPr lang="en-US" sz="4800" dirty="0">
                <a:solidFill>
                  <a:srgbClr val="FFFF00"/>
                </a:solidFill>
                <a:latin typeface="Consolas" pitchFamily="49" charset="0"/>
                <a:cs typeface="Consolas" pitchFamily="49" charset="0"/>
              </a:rPr>
              <a:t>Do I Just Want It?</a:t>
            </a:r>
          </a:p>
          <a:p>
            <a:endParaRPr lang="en-US" sz="4800" dirty="0">
              <a:solidFill>
                <a:srgbClr val="FFFF00"/>
              </a:solidFill>
              <a:latin typeface="Consolas" pitchFamily="49" charset="0"/>
              <a:cs typeface="Consolas" pitchFamily="49" charset="0"/>
            </a:endParaRPr>
          </a:p>
        </p:txBody>
      </p:sp>
    </p:spTree>
    <p:extLst>
      <p:ext uri="{BB962C8B-B14F-4D97-AF65-F5344CB8AC3E}">
        <p14:creationId xmlns:p14="http://schemas.microsoft.com/office/powerpoint/2010/main" val="664249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33"/>
            <a:ext cx="9144000" cy="1315233"/>
          </a:xfrm>
          <a:solidFill>
            <a:srgbClr val="FFFF00"/>
          </a:solidFill>
          <a:ln w="57150">
            <a:solidFill>
              <a:srgbClr val="FF0000"/>
            </a:solidFill>
          </a:ln>
        </p:spPr>
        <p:txBody>
          <a:bodyPr>
            <a:normAutofit/>
          </a:bodyPr>
          <a:lstStyle/>
          <a:p>
            <a:r>
              <a:rPr lang="en-US" sz="3600" dirty="0" smtClean="0">
                <a:latin typeface="Constantia" pitchFamily="18" charset="0"/>
              </a:rPr>
              <a:t>How much does it </a:t>
            </a:r>
            <a:r>
              <a:rPr lang="en-US" sz="3600" u="sng" dirty="0" smtClean="0">
                <a:latin typeface="Constantia" pitchFamily="18" charset="0"/>
              </a:rPr>
              <a:t>really</a:t>
            </a:r>
            <a:r>
              <a:rPr lang="en-US" sz="3600" dirty="0" smtClean="0">
                <a:latin typeface="Constantia" pitchFamily="18" charset="0"/>
              </a:rPr>
              <a:t> cost </a:t>
            </a:r>
            <a:br>
              <a:rPr lang="en-US" sz="3600" dirty="0" smtClean="0">
                <a:latin typeface="Constantia" pitchFamily="18" charset="0"/>
              </a:rPr>
            </a:br>
            <a:r>
              <a:rPr lang="en-US" sz="3600" dirty="0" smtClean="0">
                <a:latin typeface="Constantia" pitchFamily="18" charset="0"/>
              </a:rPr>
              <a:t>to live in the Real World?</a:t>
            </a:r>
            <a:endParaRPr lang="en-US" sz="3600" dirty="0">
              <a:latin typeface="Constant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4187280"/>
              </p:ext>
            </p:extLst>
          </p:nvPr>
        </p:nvGraphicFramePr>
        <p:xfrm>
          <a:off x="0" y="12954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182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2726</TotalTime>
  <Words>2189</Words>
  <Application>Microsoft Office PowerPoint</Application>
  <PresentationFormat>On-screen Show (4:3)</PresentationFormat>
  <Paragraphs>610</Paragraphs>
  <Slides>72</Slides>
  <Notes>4</Notes>
  <HiddenSlides>0</HiddenSlides>
  <MMClips>0</MMClips>
  <ScaleCrop>false</ScaleCrop>
  <HeadingPairs>
    <vt:vector size="4" baseType="variant">
      <vt:variant>
        <vt:lpstr>Theme</vt:lpstr>
      </vt:variant>
      <vt:variant>
        <vt:i4>5</vt:i4>
      </vt:variant>
      <vt:variant>
        <vt:lpstr>Slide Titles</vt:lpstr>
      </vt:variant>
      <vt:variant>
        <vt:i4>72</vt:i4>
      </vt:variant>
    </vt:vector>
  </HeadingPairs>
  <TitlesOfParts>
    <vt:vector size="77" baseType="lpstr">
      <vt:lpstr>Office Theme</vt:lpstr>
      <vt:lpstr>1_Office Theme</vt:lpstr>
      <vt:lpstr>2_Office Theme</vt:lpstr>
      <vt:lpstr>3_Office Theme</vt:lpstr>
      <vt:lpstr>4_Office Theme</vt:lpstr>
      <vt:lpstr>The Real World of Money</vt:lpstr>
      <vt:lpstr>  Money  </vt:lpstr>
      <vt:lpstr>PowerPoint Presentation</vt:lpstr>
      <vt:lpstr>PowerPoint Presentation</vt:lpstr>
      <vt:lpstr>PowerPoint Presentation</vt:lpstr>
      <vt:lpstr>PowerPoint Presentation</vt:lpstr>
      <vt:lpstr>PowerPoint Presentation</vt:lpstr>
      <vt:lpstr>Stuff</vt:lpstr>
      <vt:lpstr>How much does it really cost  to live in the Real World?</vt:lpstr>
      <vt:lpstr>reality</vt:lpstr>
      <vt:lpstr>Starting Line </vt:lpstr>
      <vt:lpstr>.</vt:lpstr>
      <vt:lpstr>PowerPoint Presentation</vt:lpstr>
      <vt:lpstr>Housing</vt:lpstr>
      <vt:lpstr>Housing Rent or Buy? </vt:lpstr>
      <vt:lpstr>PowerPoint Presentation</vt:lpstr>
      <vt:lpstr>Housing Insurance / Taxes </vt:lpstr>
      <vt:lpstr>Did You Know??</vt:lpstr>
      <vt:lpstr>Housing Utilities (water, electricity, gas) </vt:lpstr>
      <vt:lpstr>Housing Repairs / Maintenance </vt:lpstr>
      <vt:lpstr>Did You Know??</vt:lpstr>
      <vt:lpstr>Housing Surprise Household Expenses </vt:lpstr>
      <vt:lpstr>Do you know what a Surprise Expense is??</vt:lpstr>
      <vt:lpstr>Home Sweet Home! Please use your Spending Plan Worksheet to  complete the required information below.</vt:lpstr>
      <vt:lpstr>  and more                               choices…</vt:lpstr>
      <vt:lpstr>PowerPoint Presentation</vt:lpstr>
      <vt:lpstr>Leisure and Entertainment</vt:lpstr>
      <vt:lpstr>Leisure and Entertainment Home Entertainment – (Internet, TV, cell phone) </vt:lpstr>
      <vt:lpstr>Did You Know??</vt:lpstr>
      <vt:lpstr>Leisure and Entertainment Vacation and Travel </vt:lpstr>
      <vt:lpstr>Leisure and Entertainment Hobbies </vt:lpstr>
      <vt:lpstr>Nothing But Fun! Please use your Spending Plan Worksheet to  complete the required information below.</vt:lpstr>
      <vt:lpstr>    and more             choices…</vt:lpstr>
      <vt:lpstr>PowerPoint Presentation</vt:lpstr>
      <vt:lpstr>Mixed Bag of Expenses</vt:lpstr>
      <vt:lpstr> Mixed Bag of Expenses Retirement, Savings, Investments </vt:lpstr>
      <vt:lpstr>Did You Know??</vt:lpstr>
      <vt:lpstr> Mixed Bag of Expenses Credit Payments (student loans, credit cards) </vt:lpstr>
      <vt:lpstr>Did You Know??</vt:lpstr>
      <vt:lpstr> Mixed Bag of Expenses Gifts (for yourself and others!) </vt:lpstr>
      <vt:lpstr> Mixed Bag of Expenses Donations/Contributions </vt:lpstr>
      <vt:lpstr>Did You Know??</vt:lpstr>
      <vt:lpstr> Mixed Bag of Expenses Unexpected Expenses  </vt:lpstr>
      <vt:lpstr> Mixed Bag of Expenses Please use your Spending Plan Worksheet to  complete the required information below. </vt:lpstr>
      <vt:lpstr>PowerPoint Presentation</vt:lpstr>
      <vt:lpstr>PowerPoint Presentation</vt:lpstr>
      <vt:lpstr>Transportation</vt:lpstr>
      <vt:lpstr> Transportation Down Payment/Taxes </vt:lpstr>
      <vt:lpstr>Did You Know??</vt:lpstr>
      <vt:lpstr> Transportation Loan Payment </vt:lpstr>
      <vt:lpstr>Transportation Insurance</vt:lpstr>
      <vt:lpstr>Did You Know??</vt:lpstr>
      <vt:lpstr> Transportation Gas and Oil </vt:lpstr>
      <vt:lpstr>Did You Know??</vt:lpstr>
      <vt:lpstr> Transportation Repairs and Maintenance </vt:lpstr>
      <vt:lpstr>Did You Know??</vt:lpstr>
      <vt:lpstr>The Deal on Wheels! Please use your Spending Plan Worksheet to  complete the required information below.</vt:lpstr>
      <vt:lpstr>PowerPoint Presentation</vt:lpstr>
      <vt:lpstr>PowerPoint Presentation</vt:lpstr>
      <vt:lpstr>Day to Day</vt:lpstr>
      <vt:lpstr>Day to Day Groceries / Dining Out </vt:lpstr>
      <vt:lpstr>Did You Know??</vt:lpstr>
      <vt:lpstr>Day to Day Insurance (health, life, disability) </vt:lpstr>
      <vt:lpstr>Did You Know??</vt:lpstr>
      <vt:lpstr>Day to Day Clothing and Personal Care (make-up, haircut, etc.) </vt:lpstr>
      <vt:lpstr>Did You Know??</vt:lpstr>
      <vt:lpstr>Day to Day Medical Bills / Prescriptions </vt:lpstr>
      <vt:lpstr>Day to Day Expenses Please use your Spending Plan Worksheet to  complete the required information below.</vt:lpstr>
      <vt:lpstr> Now What? </vt:lpstr>
      <vt:lpstr>Finish Line! </vt:lpstr>
      <vt:lpstr> The Bottom Line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World of Money</dc:title>
  <dc:creator>Chad Foster</dc:creator>
  <cp:lastModifiedBy>sjohnson</cp:lastModifiedBy>
  <cp:revision>408</cp:revision>
  <dcterms:created xsi:type="dcterms:W3CDTF">2011-11-28T13:49:27Z</dcterms:created>
  <dcterms:modified xsi:type="dcterms:W3CDTF">2015-03-25T16:35:08Z</dcterms:modified>
</cp:coreProperties>
</file>